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4" r:id="rId6"/>
    <p:sldId id="265" r:id="rId7"/>
    <p:sldId id="270" r:id="rId8"/>
    <p:sldId id="274" r:id="rId9"/>
    <p:sldId id="275" r:id="rId10"/>
    <p:sldId id="273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21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1887f22dad3b40f1" providerId="LiveId" clId="{AC04860F-9CA5-4F14-9D57-A30BDF4C787E}"/>
    <pc:docChg chg="undo custSel addSld delSld modSld sldOrd modMainMaster">
      <pc:chgData name="" userId="1887f22dad3b40f1" providerId="LiveId" clId="{AC04860F-9CA5-4F14-9D57-A30BDF4C787E}" dt="2023-08-28T12:44:28.229" v="3945" actId="113"/>
      <pc:docMkLst>
        <pc:docMk/>
      </pc:docMkLst>
      <pc:sldChg chg="addSp delSp modSp setBg">
        <pc:chgData name="" userId="1887f22dad3b40f1" providerId="LiveId" clId="{AC04860F-9CA5-4F14-9D57-A30BDF4C787E}" dt="2023-08-28T12:44:28.229" v="3945" actId="113"/>
        <pc:sldMkLst>
          <pc:docMk/>
          <pc:sldMk cId="3431955408" sldId="256"/>
        </pc:sldMkLst>
        <pc:spChg chg="mod">
          <ac:chgData name="" userId="1887f22dad3b40f1" providerId="LiveId" clId="{AC04860F-9CA5-4F14-9D57-A30BDF4C787E}" dt="2023-08-27T13:42:07.523" v="3036" actId="20577"/>
          <ac:spMkLst>
            <pc:docMk/>
            <pc:sldMk cId="3431955408" sldId="256"/>
            <ac:spMk id="2" creationId="{ED61F61D-A333-4C57-849A-9E74B56956A5}"/>
          </ac:spMkLst>
        </pc:spChg>
        <pc:spChg chg="mod">
          <ac:chgData name="" userId="1887f22dad3b40f1" providerId="LiveId" clId="{AC04860F-9CA5-4F14-9D57-A30BDF4C787E}" dt="2023-08-28T12:44:28.229" v="3945" actId="113"/>
          <ac:spMkLst>
            <pc:docMk/>
            <pc:sldMk cId="3431955408" sldId="256"/>
            <ac:spMk id="3" creationId="{430CE5DE-B90B-4587-8C33-284A98DCCC77}"/>
          </ac:spMkLst>
        </pc:spChg>
        <pc:picChg chg="add del mod ord">
          <ac:chgData name="" userId="1887f22dad3b40f1" providerId="LiveId" clId="{AC04860F-9CA5-4F14-9D57-A30BDF4C787E}" dt="2023-08-27T13:39:11.391" v="2946"/>
          <ac:picMkLst>
            <pc:docMk/>
            <pc:sldMk cId="3431955408" sldId="256"/>
            <ac:picMk id="5" creationId="{91207703-FB54-4295-9902-33E5DD02F253}"/>
          </ac:picMkLst>
        </pc:picChg>
      </pc:sldChg>
      <pc:sldChg chg="modSp">
        <pc:chgData name="" userId="1887f22dad3b40f1" providerId="LiveId" clId="{AC04860F-9CA5-4F14-9D57-A30BDF4C787E}" dt="2023-08-27T14:00:38.481" v="3065" actId="207"/>
        <pc:sldMkLst>
          <pc:docMk/>
          <pc:sldMk cId="2523176384" sldId="257"/>
        </pc:sldMkLst>
        <pc:spChg chg="mod">
          <ac:chgData name="" userId="1887f22dad3b40f1" providerId="LiveId" clId="{AC04860F-9CA5-4F14-9D57-A30BDF4C787E}" dt="2023-08-27T14:00:20.602" v="3064" actId="207"/>
          <ac:spMkLst>
            <pc:docMk/>
            <pc:sldMk cId="2523176384" sldId="257"/>
            <ac:spMk id="2" creationId="{679EA39C-BB7D-4552-BF89-FBDBD2D8DCCE}"/>
          </ac:spMkLst>
        </pc:spChg>
        <pc:spChg chg="mod">
          <ac:chgData name="" userId="1887f22dad3b40f1" providerId="LiveId" clId="{AC04860F-9CA5-4F14-9D57-A30BDF4C787E}" dt="2023-08-27T14:00:38.481" v="3065" actId="207"/>
          <ac:spMkLst>
            <pc:docMk/>
            <pc:sldMk cId="2523176384" sldId="257"/>
            <ac:spMk id="3" creationId="{C55A007D-9D2F-491B-A010-861B4D3933DC}"/>
          </ac:spMkLst>
        </pc:spChg>
      </pc:sldChg>
      <pc:sldChg chg="modSp add">
        <pc:chgData name="" userId="1887f22dad3b40f1" providerId="LiveId" clId="{AC04860F-9CA5-4F14-9D57-A30BDF4C787E}" dt="2023-08-27T14:01:13.991" v="3067" actId="207"/>
        <pc:sldMkLst>
          <pc:docMk/>
          <pc:sldMk cId="551746832" sldId="258"/>
        </pc:sldMkLst>
        <pc:spChg chg="mod">
          <ac:chgData name="" userId="1887f22dad3b40f1" providerId="LiveId" clId="{AC04860F-9CA5-4F14-9D57-A30BDF4C787E}" dt="2023-08-27T14:00:57.553" v="3066" actId="207"/>
          <ac:spMkLst>
            <pc:docMk/>
            <pc:sldMk cId="551746832" sldId="258"/>
            <ac:spMk id="2" creationId="{6B4574BD-55EB-48E7-9F57-11E2B075FA6E}"/>
          </ac:spMkLst>
        </pc:spChg>
        <pc:spChg chg="mod">
          <ac:chgData name="" userId="1887f22dad3b40f1" providerId="LiveId" clId="{AC04860F-9CA5-4F14-9D57-A30BDF4C787E}" dt="2023-08-27T14:01:13.991" v="3067" actId="207"/>
          <ac:spMkLst>
            <pc:docMk/>
            <pc:sldMk cId="551746832" sldId="258"/>
            <ac:spMk id="3" creationId="{96AC579B-BA33-4A7D-BF7C-49DB0B6E5B68}"/>
          </ac:spMkLst>
        </pc:spChg>
      </pc:sldChg>
      <pc:sldChg chg="modSp add">
        <pc:chgData name="" userId="1887f22dad3b40f1" providerId="LiveId" clId="{AC04860F-9CA5-4F14-9D57-A30BDF4C787E}" dt="2023-08-27T14:01:42.214" v="3069" actId="207"/>
        <pc:sldMkLst>
          <pc:docMk/>
          <pc:sldMk cId="166398943" sldId="260"/>
        </pc:sldMkLst>
        <pc:spChg chg="mod">
          <ac:chgData name="" userId="1887f22dad3b40f1" providerId="LiveId" clId="{AC04860F-9CA5-4F14-9D57-A30BDF4C787E}" dt="2023-08-27T14:01:32.352" v="3068" actId="207"/>
          <ac:spMkLst>
            <pc:docMk/>
            <pc:sldMk cId="166398943" sldId="260"/>
            <ac:spMk id="2" creationId="{A491C479-989F-46E0-BB01-436BBDC34683}"/>
          </ac:spMkLst>
        </pc:spChg>
        <pc:spChg chg="mod">
          <ac:chgData name="" userId="1887f22dad3b40f1" providerId="LiveId" clId="{AC04860F-9CA5-4F14-9D57-A30BDF4C787E}" dt="2023-08-27T14:01:42.214" v="3069" actId="207"/>
          <ac:spMkLst>
            <pc:docMk/>
            <pc:sldMk cId="166398943" sldId="260"/>
            <ac:spMk id="3" creationId="{E36E9F85-CA9F-4934-98EF-F7EA6245C57A}"/>
          </ac:spMkLst>
        </pc:spChg>
      </pc:sldChg>
      <pc:sldChg chg="addSp delSp modSp add">
        <pc:chgData name="" userId="1887f22dad3b40f1" providerId="LiveId" clId="{AC04860F-9CA5-4F14-9D57-A30BDF4C787E}" dt="2023-08-27T14:02:59.307" v="3076" actId="122"/>
        <pc:sldMkLst>
          <pc:docMk/>
          <pc:sldMk cId="1790494780" sldId="261"/>
        </pc:sldMkLst>
        <pc:spChg chg="mod">
          <ac:chgData name="" userId="1887f22dad3b40f1" providerId="LiveId" clId="{AC04860F-9CA5-4F14-9D57-A30BDF4C787E}" dt="2023-08-27T14:02:00.441" v="3070" actId="207"/>
          <ac:spMkLst>
            <pc:docMk/>
            <pc:sldMk cId="1790494780" sldId="261"/>
            <ac:spMk id="2" creationId="{8830F6F8-4614-47D4-8A08-2FA8715C6760}"/>
          </ac:spMkLst>
        </pc:spChg>
        <pc:spChg chg="del">
          <ac:chgData name="" userId="1887f22dad3b40f1" providerId="LiveId" clId="{AC04860F-9CA5-4F14-9D57-A30BDF4C787E}" dt="2023-08-26T09:17:28.345" v="691" actId="3680"/>
          <ac:spMkLst>
            <pc:docMk/>
            <pc:sldMk cId="1790494780" sldId="261"/>
            <ac:spMk id="3" creationId="{DBDC1B98-5EC8-458C-9F00-7B22EEA99586}"/>
          </ac:spMkLst>
        </pc:spChg>
        <pc:graphicFrameChg chg="add mod modGraphic">
          <ac:chgData name="" userId="1887f22dad3b40f1" providerId="LiveId" clId="{AC04860F-9CA5-4F14-9D57-A30BDF4C787E}" dt="2023-08-27T14:02:59.307" v="3076" actId="122"/>
          <ac:graphicFrameMkLst>
            <pc:docMk/>
            <pc:sldMk cId="1790494780" sldId="261"/>
            <ac:graphicFrameMk id="4" creationId="{ED9268DD-CDA3-4D2B-AFB4-4346BD4D96E0}"/>
          </ac:graphicFrameMkLst>
        </pc:graphicFrameChg>
        <pc:graphicFrameChg chg="add del mod">
          <ac:chgData name="" userId="1887f22dad3b40f1" providerId="LiveId" clId="{AC04860F-9CA5-4F14-9D57-A30BDF4C787E}" dt="2023-08-26T09:22:43.251" v="749"/>
          <ac:graphicFrameMkLst>
            <pc:docMk/>
            <pc:sldMk cId="1790494780" sldId="261"/>
            <ac:graphicFrameMk id="5" creationId="{A4994C25-B8FC-494F-8692-BD0A5986C883}"/>
          </ac:graphicFrameMkLst>
        </pc:graphicFrameChg>
      </pc:sldChg>
      <pc:sldChg chg="addSp delSp modSp add">
        <pc:chgData name="" userId="1887f22dad3b40f1" providerId="LiveId" clId="{AC04860F-9CA5-4F14-9D57-A30BDF4C787E}" dt="2023-08-27T14:03:23.291" v="3080"/>
        <pc:sldMkLst>
          <pc:docMk/>
          <pc:sldMk cId="798958832" sldId="262"/>
        </pc:sldMkLst>
        <pc:graphicFrameChg chg="add del mod modGraphic">
          <ac:chgData name="" userId="1887f22dad3b40f1" providerId="LiveId" clId="{AC04860F-9CA5-4F14-9D57-A30BDF4C787E}" dt="2023-08-26T09:19:06.788" v="700"/>
          <ac:graphicFrameMkLst>
            <pc:docMk/>
            <pc:sldMk cId="798958832" sldId="262"/>
            <ac:graphicFrameMk id="2" creationId="{FAC1B704-90DA-48AF-AF64-C868CAAE6A0E}"/>
          </ac:graphicFrameMkLst>
        </pc:graphicFrameChg>
        <pc:graphicFrameChg chg="add mod modGraphic">
          <ac:chgData name="" userId="1887f22dad3b40f1" providerId="LiveId" clId="{AC04860F-9CA5-4F14-9D57-A30BDF4C787E}" dt="2023-08-27T14:03:23.291" v="3080"/>
          <ac:graphicFrameMkLst>
            <pc:docMk/>
            <pc:sldMk cId="798958832" sldId="262"/>
            <ac:graphicFrameMk id="3" creationId="{F274806E-1451-48EB-B29B-5526C8E2A8FF}"/>
          </ac:graphicFrameMkLst>
        </pc:graphicFrameChg>
      </pc:sldChg>
      <pc:sldChg chg="addSp modSp add">
        <pc:chgData name="" userId="1887f22dad3b40f1" providerId="LiveId" clId="{AC04860F-9CA5-4F14-9D57-A30BDF4C787E}" dt="2023-08-27T14:05:10.116" v="3154" actId="2711"/>
        <pc:sldMkLst>
          <pc:docMk/>
          <pc:sldMk cId="1428916480" sldId="263"/>
        </pc:sldMkLst>
        <pc:graphicFrameChg chg="add mod modGraphic">
          <ac:chgData name="" userId="1887f22dad3b40f1" providerId="LiveId" clId="{AC04860F-9CA5-4F14-9D57-A30BDF4C787E}" dt="2023-08-27T14:05:10.116" v="3154" actId="2711"/>
          <ac:graphicFrameMkLst>
            <pc:docMk/>
            <pc:sldMk cId="1428916480" sldId="263"/>
            <ac:graphicFrameMk id="2" creationId="{9E7C8D68-A0A7-49B0-BA2B-4D4131CA6297}"/>
          </ac:graphicFrameMkLst>
        </pc:graphicFrameChg>
      </pc:sldChg>
      <pc:sldChg chg="addSp delSp modSp add">
        <pc:chgData name="" userId="1887f22dad3b40f1" providerId="LiveId" clId="{AC04860F-9CA5-4F14-9D57-A30BDF4C787E}" dt="2023-08-27T14:06:45.977" v="3165" actId="20577"/>
        <pc:sldMkLst>
          <pc:docMk/>
          <pc:sldMk cId="2205719975" sldId="264"/>
        </pc:sldMkLst>
        <pc:spChg chg="mod">
          <ac:chgData name="" userId="1887f22dad3b40f1" providerId="LiveId" clId="{AC04860F-9CA5-4F14-9D57-A30BDF4C787E}" dt="2023-08-27T14:06:45.977" v="3165" actId="20577"/>
          <ac:spMkLst>
            <pc:docMk/>
            <pc:sldMk cId="2205719975" sldId="264"/>
            <ac:spMk id="2" creationId="{3C914739-C9C8-4FA0-9AC9-340C8F222C8A}"/>
          </ac:spMkLst>
        </pc:spChg>
        <pc:spChg chg="del mod">
          <ac:chgData name="" userId="1887f22dad3b40f1" providerId="LiveId" clId="{AC04860F-9CA5-4F14-9D57-A30BDF4C787E}" dt="2023-08-27T07:04:20.342" v="1199" actId="1032"/>
          <ac:spMkLst>
            <pc:docMk/>
            <pc:sldMk cId="2205719975" sldId="264"/>
            <ac:spMk id="3" creationId="{77E6B9A2-98BA-46B2-BA91-CF548D05902C}"/>
          </ac:spMkLst>
        </pc:spChg>
        <pc:spChg chg="add">
          <ac:chgData name="" userId="1887f22dad3b40f1" providerId="LiveId" clId="{AC04860F-9CA5-4F14-9D57-A30BDF4C787E}" dt="2023-08-27T07:06:22.762" v="1203"/>
          <ac:spMkLst>
            <pc:docMk/>
            <pc:sldMk cId="2205719975" sldId="264"/>
            <ac:spMk id="6" creationId="{88BF75DE-59E2-46E2-A6FF-3D9A6EBC1BA6}"/>
          </ac:spMkLst>
        </pc:spChg>
        <pc:spChg chg="add mod">
          <ac:chgData name="" userId="1887f22dad3b40f1" providerId="LiveId" clId="{AC04860F-9CA5-4F14-9D57-A30BDF4C787E}" dt="2023-08-27T07:11:48.474" v="1228" actId="207"/>
          <ac:spMkLst>
            <pc:docMk/>
            <pc:sldMk cId="2205719975" sldId="264"/>
            <ac:spMk id="7" creationId="{25FF8684-C1A4-4FDF-B0C2-14952A694A7E}"/>
          </ac:spMkLst>
        </pc:spChg>
        <pc:spChg chg="add">
          <ac:chgData name="" userId="1887f22dad3b40f1" providerId="LiveId" clId="{AC04860F-9CA5-4F14-9D57-A30BDF4C787E}" dt="2023-08-27T07:06:47.631" v="1205"/>
          <ac:spMkLst>
            <pc:docMk/>
            <pc:sldMk cId="2205719975" sldId="264"/>
            <ac:spMk id="9" creationId="{F7123E8D-24D3-4408-888D-1A625618A924}"/>
          </ac:spMkLst>
        </pc:spChg>
        <pc:spChg chg="add mod">
          <ac:chgData name="" userId="1887f22dad3b40f1" providerId="LiveId" clId="{AC04860F-9CA5-4F14-9D57-A30BDF4C787E}" dt="2023-08-27T07:31:12.270" v="1697" actId="20577"/>
          <ac:spMkLst>
            <pc:docMk/>
            <pc:sldMk cId="2205719975" sldId="264"/>
            <ac:spMk id="10" creationId="{C8FE0825-0383-4B44-81AB-E14A70683F15}"/>
          </ac:spMkLst>
        </pc:spChg>
        <pc:grpChg chg="add mod">
          <ac:chgData name="" userId="1887f22dad3b40f1" providerId="LiveId" clId="{AC04860F-9CA5-4F14-9D57-A30BDF4C787E}" dt="2023-08-27T07:06:37.734" v="1204" actId="1076"/>
          <ac:grpSpMkLst>
            <pc:docMk/>
            <pc:sldMk cId="2205719975" sldId="264"/>
            <ac:grpSpMk id="5" creationId="{3E105306-52FF-4042-A4B3-6CC6CA807E63}"/>
          </ac:grpSpMkLst>
        </pc:grpChg>
        <pc:grpChg chg="add mod">
          <ac:chgData name="" userId="1887f22dad3b40f1" providerId="LiveId" clId="{AC04860F-9CA5-4F14-9D57-A30BDF4C787E}" dt="2023-08-27T07:06:55.115" v="1206" actId="1076"/>
          <ac:grpSpMkLst>
            <pc:docMk/>
            <pc:sldMk cId="2205719975" sldId="264"/>
            <ac:grpSpMk id="8" creationId="{B5903E46-002E-4616-949D-CD1C9032B59A}"/>
          </ac:grpSpMkLst>
        </pc:grpChg>
        <pc:graphicFrameChg chg="add mod">
          <ac:chgData name="" userId="1887f22dad3b40f1" providerId="LiveId" clId="{AC04860F-9CA5-4F14-9D57-A30BDF4C787E}" dt="2023-08-27T08:02:12.801" v="2193"/>
          <ac:graphicFrameMkLst>
            <pc:docMk/>
            <pc:sldMk cId="2205719975" sldId="264"/>
            <ac:graphicFrameMk id="4" creationId="{9ED9D1BC-329F-48CE-8214-CFC175E59B07}"/>
          </ac:graphicFrameMkLst>
        </pc:graphicFrameChg>
      </pc:sldChg>
      <pc:sldChg chg="add del">
        <pc:chgData name="" userId="1887f22dad3b40f1" providerId="LiveId" clId="{AC04860F-9CA5-4F14-9D57-A30BDF4C787E}" dt="2023-08-27T06:41:51.956" v="978" actId="2696"/>
        <pc:sldMkLst>
          <pc:docMk/>
          <pc:sldMk cId="3870100042" sldId="264"/>
        </pc:sldMkLst>
      </pc:sldChg>
      <pc:sldChg chg="addSp delSp modSp add del">
        <pc:chgData name="" userId="1887f22dad3b40f1" providerId="LiveId" clId="{AC04860F-9CA5-4F14-9D57-A30BDF4C787E}" dt="2023-08-27T07:02:39.104" v="1179" actId="2696"/>
        <pc:sldMkLst>
          <pc:docMk/>
          <pc:sldMk cId="4286122759" sldId="264"/>
        </pc:sldMkLst>
        <pc:spChg chg="mod">
          <ac:chgData name="" userId="1887f22dad3b40f1" providerId="LiveId" clId="{AC04860F-9CA5-4F14-9D57-A30BDF4C787E}" dt="2023-08-27T06:49:01.238" v="1014" actId="1076"/>
          <ac:spMkLst>
            <pc:docMk/>
            <pc:sldMk cId="4286122759" sldId="264"/>
            <ac:spMk id="2" creationId="{A3635E55-4914-4D6D-9159-0A24204C8878}"/>
          </ac:spMkLst>
        </pc:spChg>
        <pc:spChg chg="del">
          <ac:chgData name="" userId="1887f22dad3b40f1" providerId="LiveId" clId="{AC04860F-9CA5-4F14-9D57-A30BDF4C787E}" dt="2023-08-27T06:47:10.484" v="1005" actId="1032"/>
          <ac:spMkLst>
            <pc:docMk/>
            <pc:sldMk cId="4286122759" sldId="264"/>
            <ac:spMk id="3" creationId="{4C8A9360-4689-4B98-95CC-4B807F0AC849}"/>
          </ac:spMkLst>
        </pc:spChg>
        <pc:spChg chg="add del mod">
          <ac:chgData name="" userId="1887f22dad3b40f1" providerId="LiveId" clId="{AC04860F-9CA5-4F14-9D57-A30BDF4C787E}" dt="2023-08-27T06:48:13.409" v="1007" actId="1032"/>
          <ac:spMkLst>
            <pc:docMk/>
            <pc:sldMk cId="4286122759" sldId="264"/>
            <ac:spMk id="7" creationId="{7EDA8ECD-29DF-4EC0-A1C8-7CA5563D0BAE}"/>
          </ac:spMkLst>
        </pc:spChg>
        <pc:spChg chg="add mod">
          <ac:chgData name="" userId="1887f22dad3b40f1" providerId="LiveId" clId="{AC04860F-9CA5-4F14-9D57-A30BDF4C787E}" dt="2023-08-27T06:58:09.912" v="1131" actId="207"/>
          <ac:spMkLst>
            <pc:docMk/>
            <pc:sldMk cId="4286122759" sldId="264"/>
            <ac:spMk id="10" creationId="{5631CC51-1B02-4376-B6EF-051AEA83829A}"/>
          </ac:spMkLst>
        </pc:spChg>
        <pc:spChg chg="add mod">
          <ac:chgData name="" userId="1887f22dad3b40f1" providerId="LiveId" clId="{AC04860F-9CA5-4F14-9D57-A30BDF4C787E}" dt="2023-08-27T07:02:11.723" v="1177"/>
          <ac:spMkLst>
            <pc:docMk/>
            <pc:sldMk cId="4286122759" sldId="264"/>
            <ac:spMk id="12" creationId="{03C5F838-E0D3-4434-920A-A5DB07AC9037}"/>
          </ac:spMkLst>
        </pc:spChg>
        <pc:graphicFrameChg chg="add del mod">
          <ac:chgData name="" userId="1887f22dad3b40f1" providerId="LiveId" clId="{AC04860F-9CA5-4F14-9D57-A30BDF4C787E}" dt="2023-08-27T06:47:37.010" v="1006"/>
          <ac:graphicFrameMkLst>
            <pc:docMk/>
            <pc:sldMk cId="4286122759" sldId="264"/>
            <ac:graphicFrameMk id="6" creationId="{848D617D-36C6-4070-A2D6-BE051FBBD73D}"/>
          </ac:graphicFrameMkLst>
        </pc:graphicFrameChg>
        <pc:graphicFrameChg chg="add del mod">
          <ac:chgData name="" userId="1887f22dad3b40f1" providerId="LiveId" clId="{AC04860F-9CA5-4F14-9D57-A30BDF4C787E}" dt="2023-08-27T07:02:11.723" v="1177"/>
          <ac:graphicFrameMkLst>
            <pc:docMk/>
            <pc:sldMk cId="4286122759" sldId="264"/>
            <ac:graphicFrameMk id="8" creationId="{30FBCAF8-22DE-439A-A6FC-8B7A19A17B47}"/>
          </ac:graphicFrameMkLst>
        </pc:graphicFrameChg>
        <pc:graphicFrameChg chg="add del mod">
          <ac:chgData name="" userId="1887f22dad3b40f1" providerId="LiveId" clId="{AC04860F-9CA5-4F14-9D57-A30BDF4C787E}" dt="2023-08-27T07:02:24.883" v="1178"/>
          <ac:graphicFrameMkLst>
            <pc:docMk/>
            <pc:sldMk cId="4286122759" sldId="264"/>
            <ac:graphicFrameMk id="9" creationId="{CC26811E-A170-4392-8B65-75F555A970FF}"/>
          </ac:graphicFrameMkLst>
        </pc:graphicFrameChg>
        <pc:graphicFrameChg chg="add del mod">
          <ac:chgData name="" userId="1887f22dad3b40f1" providerId="LiveId" clId="{AC04860F-9CA5-4F14-9D57-A30BDF4C787E}" dt="2023-08-27T07:02:00.812" v="1174"/>
          <ac:graphicFrameMkLst>
            <pc:docMk/>
            <pc:sldMk cId="4286122759" sldId="264"/>
            <ac:graphicFrameMk id="11" creationId="{B9E4EDAF-0F1E-4B8B-9A5C-E5A3493B52A4}"/>
          </ac:graphicFrameMkLst>
        </pc:graphicFrameChg>
      </pc:sldChg>
      <pc:sldChg chg="addSp modSp add">
        <pc:chgData name="" userId="1887f22dad3b40f1" providerId="LiveId" clId="{AC04860F-9CA5-4F14-9D57-A30BDF4C787E}" dt="2023-08-27T08:00:56.188" v="2192" actId="2711"/>
        <pc:sldMkLst>
          <pc:docMk/>
          <pc:sldMk cId="863172503" sldId="265"/>
        </pc:sldMkLst>
        <pc:graphicFrameChg chg="add mod">
          <ac:chgData name="" userId="1887f22dad3b40f1" providerId="LiveId" clId="{AC04860F-9CA5-4F14-9D57-A30BDF4C787E}" dt="2023-08-27T07:55:29.183" v="2125"/>
          <ac:graphicFrameMkLst>
            <pc:docMk/>
            <pc:sldMk cId="863172503" sldId="265"/>
            <ac:graphicFrameMk id="2" creationId="{BB09E6C5-1F26-4D47-97F5-F9BFCD7DED24}"/>
          </ac:graphicFrameMkLst>
        </pc:graphicFrameChg>
        <pc:graphicFrameChg chg="add mod">
          <ac:chgData name="" userId="1887f22dad3b40f1" providerId="LiveId" clId="{AC04860F-9CA5-4F14-9D57-A30BDF4C787E}" dt="2023-08-27T08:00:56.188" v="2192" actId="2711"/>
          <ac:graphicFrameMkLst>
            <pc:docMk/>
            <pc:sldMk cId="863172503" sldId="265"/>
            <ac:graphicFrameMk id="3" creationId="{77C92D9D-29CA-4DA5-AF08-94D480813102}"/>
          </ac:graphicFrameMkLst>
        </pc:graphicFrameChg>
      </pc:sldChg>
      <pc:sldChg chg="addSp delSp modSp add">
        <pc:chgData name="" userId="1887f22dad3b40f1" providerId="LiveId" clId="{AC04860F-9CA5-4F14-9D57-A30BDF4C787E}" dt="2023-08-27T14:05:59.510" v="3156" actId="207"/>
        <pc:sldMkLst>
          <pc:docMk/>
          <pc:sldMk cId="2320184081" sldId="266"/>
        </pc:sldMkLst>
        <pc:spChg chg="mod">
          <ac:chgData name="" userId="1887f22dad3b40f1" providerId="LiveId" clId="{AC04860F-9CA5-4F14-9D57-A30BDF4C787E}" dt="2023-08-27T14:05:59.510" v="3156" actId="207"/>
          <ac:spMkLst>
            <pc:docMk/>
            <pc:sldMk cId="2320184081" sldId="266"/>
            <ac:spMk id="2" creationId="{806BAC28-B07D-4409-A4B7-DE39252C25DC}"/>
          </ac:spMkLst>
        </pc:spChg>
        <pc:spChg chg="add mod">
          <ac:chgData name="" userId="1887f22dad3b40f1" providerId="LiveId" clId="{AC04860F-9CA5-4F14-9D57-A30BDF4C787E}" dt="2023-08-27T09:13:52.278" v="2247" actId="3680"/>
          <ac:spMkLst>
            <pc:docMk/>
            <pc:sldMk cId="2320184081" sldId="266"/>
            <ac:spMk id="3" creationId="{1C8969C2-3D1A-433E-8A1D-6B7BD67E6FC3}"/>
          </ac:spMkLst>
        </pc:spChg>
        <pc:graphicFrameChg chg="del mod">
          <ac:chgData name="" userId="1887f22dad3b40f1" providerId="LiveId" clId="{AC04860F-9CA5-4F14-9D57-A30BDF4C787E}" dt="2023-08-27T09:13:52.278" v="2247" actId="3680"/>
          <ac:graphicFrameMkLst>
            <pc:docMk/>
            <pc:sldMk cId="2320184081" sldId="266"/>
            <ac:graphicFrameMk id="4" creationId="{A320C311-018D-41C7-AA4B-8F7616803DB7}"/>
          </ac:graphicFrameMkLst>
        </pc:graphicFrameChg>
        <pc:graphicFrameChg chg="mod modGraphic">
          <ac:chgData name="" userId="1887f22dad3b40f1" providerId="LiveId" clId="{AC04860F-9CA5-4F14-9D57-A30BDF4C787E}" dt="2023-08-27T09:48:53.192" v="2594" actId="122"/>
          <ac:graphicFrameMkLst>
            <pc:docMk/>
            <pc:sldMk cId="2320184081" sldId="266"/>
            <ac:graphicFrameMk id="5" creationId="{2FBAEFD7-0134-4DD0-B6E3-FB5E31851091}"/>
          </ac:graphicFrameMkLst>
        </pc:graphicFrameChg>
      </pc:sldChg>
      <pc:sldChg chg="addSp modSp add">
        <pc:chgData name="" userId="1887f22dad3b40f1" providerId="LiveId" clId="{AC04860F-9CA5-4F14-9D57-A30BDF4C787E}" dt="2023-08-27T14:07:19.090" v="3167" actId="207"/>
        <pc:sldMkLst>
          <pc:docMk/>
          <pc:sldMk cId="170293303" sldId="267"/>
        </pc:sldMkLst>
        <pc:spChg chg="mod">
          <ac:chgData name="" userId="1887f22dad3b40f1" providerId="LiveId" clId="{AC04860F-9CA5-4F14-9D57-A30BDF4C787E}" dt="2023-08-27T14:06:29.602" v="3157" actId="207"/>
          <ac:spMkLst>
            <pc:docMk/>
            <pc:sldMk cId="170293303" sldId="267"/>
            <ac:spMk id="2" creationId="{1C519563-ABF8-4CA2-A16F-8C902443D1FB}"/>
          </ac:spMkLst>
        </pc:spChg>
        <pc:spChg chg="mod">
          <ac:chgData name="" userId="1887f22dad3b40f1" providerId="LiveId" clId="{AC04860F-9CA5-4F14-9D57-A30BDF4C787E}" dt="2023-08-27T14:07:19.090" v="3167" actId="207"/>
          <ac:spMkLst>
            <pc:docMk/>
            <pc:sldMk cId="170293303" sldId="267"/>
            <ac:spMk id="3" creationId="{48067D31-FF36-429F-AE07-82AC3E4BDC81}"/>
          </ac:spMkLst>
        </pc:spChg>
        <pc:picChg chg="add mod">
          <ac:chgData name="" userId="1887f22dad3b40f1" providerId="LiveId" clId="{AC04860F-9CA5-4F14-9D57-A30BDF4C787E}" dt="2023-08-27T10:12:56.902" v="2662" actId="14100"/>
          <ac:picMkLst>
            <pc:docMk/>
            <pc:sldMk cId="170293303" sldId="267"/>
            <ac:picMk id="5" creationId="{DAB80C35-5A5E-46D5-8A35-E45579CD1556}"/>
          </ac:picMkLst>
        </pc:picChg>
      </pc:sldChg>
      <pc:sldChg chg="modSp add">
        <pc:chgData name="" userId="1887f22dad3b40f1" providerId="LiveId" clId="{AC04860F-9CA5-4F14-9D57-A30BDF4C787E}" dt="2023-08-27T14:08:26.475" v="3170" actId="255"/>
        <pc:sldMkLst>
          <pc:docMk/>
          <pc:sldMk cId="1663947233" sldId="268"/>
        </pc:sldMkLst>
        <pc:spChg chg="mod">
          <ac:chgData name="" userId="1887f22dad3b40f1" providerId="LiveId" clId="{AC04860F-9CA5-4F14-9D57-A30BDF4C787E}" dt="2023-08-27T14:07:43.228" v="3168" actId="207"/>
          <ac:spMkLst>
            <pc:docMk/>
            <pc:sldMk cId="1663947233" sldId="268"/>
            <ac:spMk id="2" creationId="{B677B6C1-8F8E-483A-A602-41D50F38050D}"/>
          </ac:spMkLst>
        </pc:spChg>
        <pc:spChg chg="mod">
          <ac:chgData name="" userId="1887f22dad3b40f1" providerId="LiveId" clId="{AC04860F-9CA5-4F14-9D57-A30BDF4C787E}" dt="2023-08-27T14:08:26.475" v="3170" actId="255"/>
          <ac:spMkLst>
            <pc:docMk/>
            <pc:sldMk cId="1663947233" sldId="268"/>
            <ac:spMk id="3" creationId="{F23F003E-D947-410E-A89E-5385C02FEBCD}"/>
          </ac:spMkLst>
        </pc:spChg>
      </pc:sldChg>
      <pc:sldChg chg="delSp modSp add ord">
        <pc:chgData name="" userId="1887f22dad3b40f1" providerId="LiveId" clId="{AC04860F-9CA5-4F14-9D57-A30BDF4C787E}" dt="2023-08-27T13:59:24.653" v="3063"/>
        <pc:sldMkLst>
          <pc:docMk/>
          <pc:sldMk cId="2873457236" sldId="269"/>
        </pc:sldMkLst>
        <pc:spChg chg="del">
          <ac:chgData name="" userId="1887f22dad3b40f1" providerId="LiveId" clId="{AC04860F-9CA5-4F14-9D57-A30BDF4C787E}" dt="2023-08-27T13:57:23.251" v="3053"/>
          <ac:spMkLst>
            <pc:docMk/>
            <pc:sldMk cId="2873457236" sldId="269"/>
            <ac:spMk id="2" creationId="{3CF390AC-0ECE-4499-8B86-E277B020CC4F}"/>
          </ac:spMkLst>
        </pc:spChg>
        <pc:spChg chg="mod">
          <ac:chgData name="" userId="1887f22dad3b40f1" providerId="LiveId" clId="{AC04860F-9CA5-4F14-9D57-A30BDF4C787E}" dt="2023-08-27T13:59:24.653" v="3063"/>
          <ac:spMkLst>
            <pc:docMk/>
            <pc:sldMk cId="2873457236" sldId="269"/>
            <ac:spMk id="3" creationId="{4DFA9747-993A-4259-971D-7F3B1023E73A}"/>
          </ac:spMkLst>
        </pc:spChg>
      </pc:sldChg>
      <pc:sldChg chg="addSp modSp add">
        <pc:chgData name="" userId="1887f22dad3b40f1" providerId="LiveId" clId="{AC04860F-9CA5-4F14-9D57-A30BDF4C787E}" dt="2023-08-28T11:29:54.768" v="3451" actId="1076"/>
        <pc:sldMkLst>
          <pc:docMk/>
          <pc:sldMk cId="3790770966" sldId="270"/>
        </pc:sldMkLst>
        <pc:spChg chg="mod">
          <ac:chgData name="" userId="1887f22dad3b40f1" providerId="LiveId" clId="{AC04860F-9CA5-4F14-9D57-A30BDF4C787E}" dt="2023-08-28T11:13:52.786" v="3341" actId="403"/>
          <ac:spMkLst>
            <pc:docMk/>
            <pc:sldMk cId="3790770966" sldId="270"/>
            <ac:spMk id="2" creationId="{9DEBAB6E-3EE0-4687-AFE3-03B6F1FFDCC9}"/>
          </ac:spMkLst>
        </pc:spChg>
        <pc:spChg chg="mod">
          <ac:chgData name="" userId="1887f22dad3b40f1" providerId="LiveId" clId="{AC04860F-9CA5-4F14-9D57-A30BDF4C787E}" dt="2023-08-28T11:28:54.706" v="3444" actId="14100"/>
          <ac:spMkLst>
            <pc:docMk/>
            <pc:sldMk cId="3790770966" sldId="270"/>
            <ac:spMk id="3" creationId="{69255664-4CFB-4347-88E0-DF0F2D261377}"/>
          </ac:spMkLst>
        </pc:spChg>
        <pc:spChg chg="mod">
          <ac:chgData name="" userId="1887f22dad3b40f1" providerId="LiveId" clId="{AC04860F-9CA5-4F14-9D57-A30BDF4C787E}" dt="2023-08-28T11:13:43.984" v="3340" actId="20577"/>
          <ac:spMkLst>
            <pc:docMk/>
            <pc:sldMk cId="3790770966" sldId="270"/>
            <ac:spMk id="4" creationId="{EA6AB40B-4E6E-4E47-B6EF-DA201613EA99}"/>
          </ac:spMkLst>
        </pc:spChg>
        <pc:picChg chg="add mod">
          <ac:chgData name="" userId="1887f22dad3b40f1" providerId="LiveId" clId="{AC04860F-9CA5-4F14-9D57-A30BDF4C787E}" dt="2023-08-28T11:29:04.652" v="3446" actId="1076"/>
          <ac:picMkLst>
            <pc:docMk/>
            <pc:sldMk cId="3790770966" sldId="270"/>
            <ac:picMk id="6" creationId="{0FC89C73-4DB2-4FDA-81CF-548A286F85D5}"/>
          </ac:picMkLst>
        </pc:picChg>
        <pc:picChg chg="add mod">
          <ac:chgData name="" userId="1887f22dad3b40f1" providerId="LiveId" clId="{AC04860F-9CA5-4F14-9D57-A30BDF4C787E}" dt="2023-08-28T11:29:54.768" v="3451" actId="1076"/>
          <ac:picMkLst>
            <pc:docMk/>
            <pc:sldMk cId="3790770966" sldId="270"/>
            <ac:picMk id="8" creationId="{F9709300-86D0-495C-9034-B09A41CD4736}"/>
          </ac:picMkLst>
        </pc:picChg>
      </pc:sldChg>
      <pc:sldChg chg="addSp delSp modSp add">
        <pc:chgData name="" userId="1887f22dad3b40f1" providerId="LiveId" clId="{AC04860F-9CA5-4F14-9D57-A30BDF4C787E}" dt="2023-08-28T12:26:51" v="3781" actId="20577"/>
        <pc:sldMkLst>
          <pc:docMk/>
          <pc:sldMk cId="3287068070" sldId="271"/>
        </pc:sldMkLst>
        <pc:spChg chg="mod">
          <ac:chgData name="" userId="1887f22dad3b40f1" providerId="LiveId" clId="{AC04860F-9CA5-4F14-9D57-A30BDF4C787E}" dt="2023-08-28T12:26:51" v="3781" actId="20577"/>
          <ac:spMkLst>
            <pc:docMk/>
            <pc:sldMk cId="3287068070" sldId="271"/>
            <ac:spMk id="2" creationId="{0E0D11A7-BB84-436E-A9FB-7CA6BE9F0A03}"/>
          </ac:spMkLst>
        </pc:spChg>
        <pc:spChg chg="del mod">
          <ac:chgData name="" userId="1887f22dad3b40f1" providerId="LiveId" clId="{AC04860F-9CA5-4F14-9D57-A30BDF4C787E}" dt="2023-08-28T11:40:26.866" v="3631" actId="931"/>
          <ac:spMkLst>
            <pc:docMk/>
            <pc:sldMk cId="3287068070" sldId="271"/>
            <ac:spMk id="3" creationId="{AACCCFCD-2B45-44D6-8E3D-88AADC315CF0}"/>
          </ac:spMkLst>
        </pc:spChg>
        <pc:spChg chg="add del mod">
          <ac:chgData name="" userId="1887f22dad3b40f1" providerId="LiveId" clId="{AC04860F-9CA5-4F14-9D57-A30BDF4C787E}" dt="2023-08-28T11:40:50.359" v="3634" actId="931"/>
          <ac:spMkLst>
            <pc:docMk/>
            <pc:sldMk cId="3287068070" sldId="271"/>
            <ac:spMk id="4" creationId="{364CF98E-EB08-46C8-A631-A3CF8BE99E26}"/>
          </ac:spMkLst>
        </pc:spChg>
        <pc:picChg chg="add del mod">
          <ac:chgData name="" userId="1887f22dad3b40f1" providerId="LiveId" clId="{AC04860F-9CA5-4F14-9D57-A30BDF4C787E}" dt="2023-08-28T11:37:45.418" v="3508" actId="931"/>
          <ac:picMkLst>
            <pc:docMk/>
            <pc:sldMk cId="3287068070" sldId="271"/>
            <ac:picMk id="6" creationId="{9D7A728C-9BEF-45E4-BF89-EFE795B8D9BD}"/>
          </ac:picMkLst>
        </pc:picChg>
        <pc:picChg chg="add mod">
          <ac:chgData name="" userId="1887f22dad3b40f1" providerId="LiveId" clId="{AC04860F-9CA5-4F14-9D57-A30BDF4C787E}" dt="2023-08-28T11:40:33.842" v="3633" actId="14100"/>
          <ac:picMkLst>
            <pc:docMk/>
            <pc:sldMk cId="3287068070" sldId="271"/>
            <ac:picMk id="10" creationId="{0BD0D390-AB90-4CF2-9520-F2E21DAFAC7C}"/>
          </ac:picMkLst>
        </pc:picChg>
        <pc:picChg chg="add mod">
          <ac:chgData name="" userId="1887f22dad3b40f1" providerId="LiveId" clId="{AC04860F-9CA5-4F14-9D57-A30BDF4C787E}" dt="2023-08-28T11:40:56.081" v="3636" actId="14100"/>
          <ac:picMkLst>
            <pc:docMk/>
            <pc:sldMk cId="3287068070" sldId="271"/>
            <ac:picMk id="14" creationId="{25F13DAE-47FA-44FD-99CD-78D720F666F6}"/>
          </ac:picMkLst>
        </pc:picChg>
      </pc:sldChg>
      <pc:sldChg chg="addSp delSp modSp add">
        <pc:chgData name="" userId="1887f22dad3b40f1" providerId="LiveId" clId="{AC04860F-9CA5-4F14-9D57-A30BDF4C787E}" dt="2023-08-28T11:43:38.945" v="3681" actId="1076"/>
        <pc:sldMkLst>
          <pc:docMk/>
          <pc:sldMk cId="1500197346" sldId="272"/>
        </pc:sldMkLst>
        <pc:spChg chg="mod">
          <ac:chgData name="" userId="1887f22dad3b40f1" providerId="LiveId" clId="{AC04860F-9CA5-4F14-9D57-A30BDF4C787E}" dt="2023-08-28T11:43:06.123" v="3677" actId="122"/>
          <ac:spMkLst>
            <pc:docMk/>
            <pc:sldMk cId="1500197346" sldId="272"/>
            <ac:spMk id="2" creationId="{732A733A-5DC9-4BE1-8649-109AB9136DF5}"/>
          </ac:spMkLst>
        </pc:spChg>
        <pc:spChg chg="del">
          <ac:chgData name="" userId="1887f22dad3b40f1" providerId="LiveId" clId="{AC04860F-9CA5-4F14-9D57-A30BDF4C787E}" dt="2023-08-28T11:43:26.581" v="3678" actId="931"/>
          <ac:spMkLst>
            <pc:docMk/>
            <pc:sldMk cId="1500197346" sldId="272"/>
            <ac:spMk id="3" creationId="{B3B5E206-5D5A-471A-BF50-9060094A7A36}"/>
          </ac:spMkLst>
        </pc:spChg>
        <pc:picChg chg="add mod">
          <ac:chgData name="" userId="1887f22dad3b40f1" providerId="LiveId" clId="{AC04860F-9CA5-4F14-9D57-A30BDF4C787E}" dt="2023-08-28T11:43:38.945" v="3681" actId="1076"/>
          <ac:picMkLst>
            <pc:docMk/>
            <pc:sldMk cId="1500197346" sldId="272"/>
            <ac:picMk id="5" creationId="{37608D3F-DB08-4A98-B28F-A1A3EE9B9025}"/>
          </ac:picMkLst>
        </pc:picChg>
      </pc:sldChg>
      <pc:sldChg chg="addSp delSp modSp add">
        <pc:chgData name="" userId="1887f22dad3b40f1" providerId="LiveId" clId="{AC04860F-9CA5-4F14-9D57-A30BDF4C787E}" dt="2023-08-28T11:49:02.488" v="3773" actId="1076"/>
        <pc:sldMkLst>
          <pc:docMk/>
          <pc:sldMk cId="3135737641" sldId="273"/>
        </pc:sldMkLst>
        <pc:spChg chg="mod">
          <ac:chgData name="" userId="1887f22dad3b40f1" providerId="LiveId" clId="{AC04860F-9CA5-4F14-9D57-A30BDF4C787E}" dt="2023-08-28T11:45:16.559" v="3759" actId="2711"/>
          <ac:spMkLst>
            <pc:docMk/>
            <pc:sldMk cId="3135737641" sldId="273"/>
            <ac:spMk id="2" creationId="{CEEF2D4A-105F-4283-B50E-6971F5003C5B}"/>
          </ac:spMkLst>
        </pc:spChg>
        <pc:spChg chg="del">
          <ac:chgData name="" userId="1887f22dad3b40f1" providerId="LiveId" clId="{AC04860F-9CA5-4F14-9D57-A30BDF4C787E}" dt="2023-08-28T11:45:35.936" v="3760" actId="931"/>
          <ac:spMkLst>
            <pc:docMk/>
            <pc:sldMk cId="3135737641" sldId="273"/>
            <ac:spMk id="3" creationId="{215E0152-CB3C-4A48-BAC9-4ACC89C968D4}"/>
          </ac:spMkLst>
        </pc:spChg>
        <pc:picChg chg="add mod">
          <ac:chgData name="" userId="1887f22dad3b40f1" providerId="LiveId" clId="{AC04860F-9CA5-4F14-9D57-A30BDF4C787E}" dt="2023-08-28T11:48:57.968" v="3772" actId="1076"/>
          <ac:picMkLst>
            <pc:docMk/>
            <pc:sldMk cId="3135737641" sldId="273"/>
            <ac:picMk id="5" creationId="{F5774F71-90E1-4771-9253-428874E4D791}"/>
          </ac:picMkLst>
        </pc:picChg>
        <pc:picChg chg="add mod">
          <ac:chgData name="" userId="1887f22dad3b40f1" providerId="LiveId" clId="{AC04860F-9CA5-4F14-9D57-A30BDF4C787E}" dt="2023-08-28T11:49:02.488" v="3773" actId="1076"/>
          <ac:picMkLst>
            <pc:docMk/>
            <pc:sldMk cId="3135737641" sldId="273"/>
            <ac:picMk id="7" creationId="{87544C0C-B885-4065-A86B-DFBC712CC20C}"/>
          </ac:picMkLst>
        </pc:picChg>
      </pc:sldChg>
      <pc:sldChg chg="addSp delSp modSp add">
        <pc:chgData name="" userId="1887f22dad3b40f1" providerId="LiveId" clId="{AC04860F-9CA5-4F14-9D57-A30BDF4C787E}" dt="2023-08-28T12:34:58.110" v="3848" actId="14100"/>
        <pc:sldMkLst>
          <pc:docMk/>
          <pc:sldMk cId="1784055030" sldId="274"/>
        </pc:sldMkLst>
        <pc:spChg chg="mod">
          <ac:chgData name="" userId="1887f22dad3b40f1" providerId="LiveId" clId="{AC04860F-9CA5-4F14-9D57-A30BDF4C787E}" dt="2023-08-28T12:32:28.439" v="3824" actId="1076"/>
          <ac:spMkLst>
            <pc:docMk/>
            <pc:sldMk cId="1784055030" sldId="274"/>
            <ac:spMk id="2" creationId="{2F07362C-AC76-4E01-A944-6DE8681ED1A3}"/>
          </ac:spMkLst>
        </pc:spChg>
        <pc:spChg chg="del">
          <ac:chgData name="" userId="1887f22dad3b40f1" providerId="LiveId" clId="{AC04860F-9CA5-4F14-9D57-A30BDF4C787E}" dt="2023-08-28T12:32:07.451" v="3820" actId="931"/>
          <ac:spMkLst>
            <pc:docMk/>
            <pc:sldMk cId="1784055030" sldId="274"/>
            <ac:spMk id="3" creationId="{1181AB57-F114-4C54-914D-8E6C14BC171F}"/>
          </ac:spMkLst>
        </pc:spChg>
        <pc:picChg chg="add mod">
          <ac:chgData name="" userId="1887f22dad3b40f1" providerId="LiveId" clId="{AC04860F-9CA5-4F14-9D57-A30BDF4C787E}" dt="2023-08-28T12:32:42.204" v="3827" actId="1076"/>
          <ac:picMkLst>
            <pc:docMk/>
            <pc:sldMk cId="1784055030" sldId="274"/>
            <ac:picMk id="5" creationId="{C200C902-EF7F-41E3-B5DE-57CE8458FC6B}"/>
          </ac:picMkLst>
        </pc:picChg>
        <pc:picChg chg="add mod">
          <ac:chgData name="" userId="1887f22dad3b40f1" providerId="LiveId" clId="{AC04860F-9CA5-4F14-9D57-A30BDF4C787E}" dt="2023-08-28T12:33:21.428" v="3834" actId="1076"/>
          <ac:picMkLst>
            <pc:docMk/>
            <pc:sldMk cId="1784055030" sldId="274"/>
            <ac:picMk id="7" creationId="{246B0165-A381-4B1A-BE9D-AEA92F414118}"/>
          </ac:picMkLst>
        </pc:picChg>
        <pc:picChg chg="add mod">
          <ac:chgData name="" userId="1887f22dad3b40f1" providerId="LiveId" clId="{AC04860F-9CA5-4F14-9D57-A30BDF4C787E}" dt="2023-08-28T12:34:11.316" v="3841" actId="14100"/>
          <ac:picMkLst>
            <pc:docMk/>
            <pc:sldMk cId="1784055030" sldId="274"/>
            <ac:picMk id="9" creationId="{9E5624A5-5292-4795-A105-99ACC0D647DB}"/>
          </ac:picMkLst>
        </pc:picChg>
        <pc:picChg chg="add mod">
          <ac:chgData name="" userId="1887f22dad3b40f1" providerId="LiveId" clId="{AC04860F-9CA5-4F14-9D57-A30BDF4C787E}" dt="2023-08-28T12:34:58.110" v="3848" actId="14100"/>
          <ac:picMkLst>
            <pc:docMk/>
            <pc:sldMk cId="1784055030" sldId="274"/>
            <ac:picMk id="11" creationId="{F7BE8086-1F73-40A2-8CA1-59F9E0406826}"/>
          </ac:picMkLst>
        </pc:picChg>
      </pc:sldChg>
      <pc:sldChg chg="addSp delSp modSp add">
        <pc:chgData name="" userId="1887f22dad3b40f1" providerId="LiveId" clId="{AC04860F-9CA5-4F14-9D57-A30BDF4C787E}" dt="2023-08-28T12:43:23.219" v="3942" actId="1076"/>
        <pc:sldMkLst>
          <pc:docMk/>
          <pc:sldMk cId="2416809739" sldId="275"/>
        </pc:sldMkLst>
        <pc:spChg chg="mod">
          <ac:chgData name="" userId="1887f22dad3b40f1" providerId="LiveId" clId="{AC04860F-9CA5-4F14-9D57-A30BDF4C787E}" dt="2023-08-28T12:43:14.639" v="3941" actId="20577"/>
          <ac:spMkLst>
            <pc:docMk/>
            <pc:sldMk cId="2416809739" sldId="275"/>
            <ac:spMk id="2" creationId="{6B55ADB8-C51D-4AAF-9045-2B32184C1FA1}"/>
          </ac:spMkLst>
        </pc:spChg>
        <pc:spChg chg="del">
          <ac:chgData name="" userId="1887f22dad3b40f1" providerId="LiveId" clId="{AC04860F-9CA5-4F14-9D57-A30BDF4C787E}" dt="2023-08-28T12:42:51.138" v="3937" actId="931"/>
          <ac:spMkLst>
            <pc:docMk/>
            <pc:sldMk cId="2416809739" sldId="275"/>
            <ac:spMk id="3" creationId="{B2C95426-D7EC-4898-8913-E389B0FFD2A8}"/>
          </ac:spMkLst>
        </pc:spChg>
        <pc:picChg chg="add mod">
          <ac:chgData name="" userId="1887f22dad3b40f1" providerId="LiveId" clId="{AC04860F-9CA5-4F14-9D57-A30BDF4C787E}" dt="2023-08-28T12:43:23.219" v="3942" actId="1076"/>
          <ac:picMkLst>
            <pc:docMk/>
            <pc:sldMk cId="2416809739" sldId="275"/>
            <ac:picMk id="5" creationId="{8B7CF4E8-E0A3-4347-92B7-00FCBDD2267C}"/>
          </ac:picMkLst>
        </pc:picChg>
      </pc:sldChg>
      <pc:sldMasterChg chg="setBg modSldLayout">
        <pc:chgData name="" userId="1887f22dad3b40f1" providerId="LiveId" clId="{AC04860F-9CA5-4F14-9D57-A30BDF4C787E}" dt="2023-08-27T13:39:53.430" v="3028"/>
        <pc:sldMasterMkLst>
          <pc:docMk/>
          <pc:sldMasterMk cId="0" sldId="2147483648"/>
        </pc:sldMasterMkLst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62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64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65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" userId="1887f22dad3b40f1" providerId="LiveId" clId="{AC04860F-9CA5-4F14-9D57-A30BDF4C787E}" dt="2023-08-27T13:39:53.430" v="3028"/>
          <pc:sldLayoutMkLst>
            <pc:docMk/>
            <pc:sldMasterMk cId="0" sldId="2147483648"/>
            <pc:sldLayoutMk cId="0" sldId="2147483667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AE69BB-BB96-46CA-8DAC-C255250D143A}" type="doc">
      <dgm:prSet loTypeId="urn:microsoft.com/office/officeart/2005/8/layout/chevron2" loCatId="process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81DD15A-8C10-4B58-8EC7-BEEAD0EF52D4}">
      <dgm:prSet phldrT="[Text]" custT="1"/>
      <dgm:spPr/>
      <dgm:t>
        <a:bodyPr/>
        <a:lstStyle/>
        <a:p>
          <a:r>
            <a:rPr lang="en-GB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</a:t>
          </a:r>
          <a:endParaRPr lang="en-IN" sz="24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8459C31-A08E-463F-9603-97D842E0043A}" type="parTrans" cxnId="{1F21C98A-0759-4C0D-9B56-C85987EA7E18}">
      <dgm:prSet/>
      <dgm:spPr/>
      <dgm:t>
        <a:bodyPr/>
        <a:lstStyle/>
        <a:p>
          <a:endParaRPr lang="en-IN"/>
        </a:p>
      </dgm:t>
    </dgm:pt>
    <dgm:pt modelId="{DCC39704-4CF1-4463-8F86-DAFDD6E731C0}" type="sibTrans" cxnId="{1F21C98A-0759-4C0D-9B56-C85987EA7E18}">
      <dgm:prSet/>
      <dgm:spPr/>
      <dgm:t>
        <a:bodyPr/>
        <a:lstStyle/>
        <a:p>
          <a:endParaRPr lang="en-IN"/>
        </a:p>
      </dgm:t>
    </dgm:pt>
    <dgm:pt modelId="{70CE80AB-2359-4935-899F-9F9E91BD62AB}">
      <dgm:prSet phldrT="[Text]" custT="1"/>
      <dgm:spPr/>
      <dgm:t>
        <a:bodyPr/>
        <a:lstStyle/>
        <a:p>
          <a:pPr algn="ctr"/>
          <a:r>
            <a:rPr lang="en-GB" sz="24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Define The Problem</a:t>
          </a:r>
          <a:endParaRPr lang="en-IN" sz="2400" b="1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A8EAF71-A0A0-4BDB-AB7B-5DAD1A76DC68}" type="parTrans" cxnId="{A841DFD7-2559-4668-89AC-C52753301446}">
      <dgm:prSet/>
      <dgm:spPr/>
      <dgm:t>
        <a:bodyPr/>
        <a:lstStyle/>
        <a:p>
          <a:endParaRPr lang="en-IN"/>
        </a:p>
      </dgm:t>
    </dgm:pt>
    <dgm:pt modelId="{52264198-4502-44F0-9A18-3A6C9AD8C59E}" type="sibTrans" cxnId="{A841DFD7-2559-4668-89AC-C52753301446}">
      <dgm:prSet/>
      <dgm:spPr/>
      <dgm:t>
        <a:bodyPr/>
        <a:lstStyle/>
        <a:p>
          <a:endParaRPr lang="en-IN"/>
        </a:p>
      </dgm:t>
    </dgm:pt>
    <dgm:pt modelId="{BD75013A-4525-4738-99AE-FFAE302C29D7}">
      <dgm:prSet phldrT="[Text]" custT="1"/>
      <dgm:spPr/>
      <dgm:t>
        <a:bodyPr/>
        <a:lstStyle/>
        <a:p>
          <a:r>
            <a:rPr lang="en-GB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2</a:t>
          </a:r>
          <a:endParaRPr lang="en-IN" sz="24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9F3693B-5662-4495-8EED-CBFE23E26786}" type="parTrans" cxnId="{1C73F0E7-8E74-4898-B05A-B9F2E85E0A7C}">
      <dgm:prSet/>
      <dgm:spPr/>
      <dgm:t>
        <a:bodyPr/>
        <a:lstStyle/>
        <a:p>
          <a:endParaRPr lang="en-IN"/>
        </a:p>
      </dgm:t>
    </dgm:pt>
    <dgm:pt modelId="{7968CE64-7BD8-457B-84DE-346F8B4D82E3}" type="sibTrans" cxnId="{1C73F0E7-8E74-4898-B05A-B9F2E85E0A7C}">
      <dgm:prSet/>
      <dgm:spPr/>
      <dgm:t>
        <a:bodyPr/>
        <a:lstStyle/>
        <a:p>
          <a:endParaRPr lang="en-IN"/>
        </a:p>
      </dgm:t>
    </dgm:pt>
    <dgm:pt modelId="{F271B37F-6B5F-4471-A248-E30A271E4DCE}">
      <dgm:prSet phldrT="[Text]" custT="1"/>
      <dgm:spPr/>
      <dgm:t>
        <a:bodyPr/>
        <a:lstStyle/>
        <a:p>
          <a:pPr algn="ctr"/>
          <a:r>
            <a:rPr lang="en-GB" sz="24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Gather &amp; Prepare Data</a:t>
          </a:r>
          <a:endParaRPr lang="en-IN" sz="2400" b="1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862A91E-70C3-4D61-9EE3-F2672B045639}" type="parTrans" cxnId="{C93A244F-A01A-435F-BF82-DE91A878525B}">
      <dgm:prSet/>
      <dgm:spPr/>
      <dgm:t>
        <a:bodyPr/>
        <a:lstStyle/>
        <a:p>
          <a:endParaRPr lang="en-IN"/>
        </a:p>
      </dgm:t>
    </dgm:pt>
    <dgm:pt modelId="{52B6B20E-3366-48E3-98C6-6E6D741680E5}" type="sibTrans" cxnId="{C93A244F-A01A-435F-BF82-DE91A878525B}">
      <dgm:prSet/>
      <dgm:spPr/>
      <dgm:t>
        <a:bodyPr/>
        <a:lstStyle/>
        <a:p>
          <a:endParaRPr lang="en-IN"/>
        </a:p>
      </dgm:t>
    </dgm:pt>
    <dgm:pt modelId="{4B7AC54A-A478-4FB4-ABAA-B0C74F731EC4}">
      <dgm:prSet phldrT="[Text]" custT="1"/>
      <dgm:spPr/>
      <dgm:t>
        <a:bodyPr/>
        <a:lstStyle/>
        <a:p>
          <a:pPr algn="l"/>
          <a:r>
            <a:rPr lang="en-GB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Gather Relevant Data &amp; Clean the data – Handling missing values, Remove duplicates &amp; Outliers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CEAEEE9-F71D-412E-9EF6-84A2F82E39DF}" type="parTrans" cxnId="{DFA69C90-7B9D-4C90-8C3F-057B095EFB6C}">
      <dgm:prSet/>
      <dgm:spPr/>
      <dgm:t>
        <a:bodyPr/>
        <a:lstStyle/>
        <a:p>
          <a:endParaRPr lang="en-IN"/>
        </a:p>
      </dgm:t>
    </dgm:pt>
    <dgm:pt modelId="{6FBE1A51-3015-45F7-AC14-37794AF3CF48}" type="sibTrans" cxnId="{DFA69C90-7B9D-4C90-8C3F-057B095EFB6C}">
      <dgm:prSet/>
      <dgm:spPr/>
      <dgm:t>
        <a:bodyPr/>
        <a:lstStyle/>
        <a:p>
          <a:endParaRPr lang="en-IN"/>
        </a:p>
      </dgm:t>
    </dgm:pt>
    <dgm:pt modelId="{4974EA29-2F06-4971-9D36-397C10580F81}">
      <dgm:prSet phldrT="[Text]" custT="1"/>
      <dgm:spPr/>
      <dgm:t>
        <a:bodyPr/>
        <a:lstStyle/>
        <a:p>
          <a:r>
            <a:rPr lang="en-GB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3</a:t>
          </a:r>
          <a:endParaRPr lang="en-IN" sz="24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A6A22DB-6286-4001-A559-0D912FABBA2E}" type="parTrans" cxnId="{696D0FCF-2EFC-4B5D-A5ED-7EE6A04CD063}">
      <dgm:prSet/>
      <dgm:spPr/>
      <dgm:t>
        <a:bodyPr/>
        <a:lstStyle/>
        <a:p>
          <a:endParaRPr lang="en-IN"/>
        </a:p>
      </dgm:t>
    </dgm:pt>
    <dgm:pt modelId="{2C4F290D-C0C4-409B-82EB-310DB29515EE}" type="sibTrans" cxnId="{696D0FCF-2EFC-4B5D-A5ED-7EE6A04CD063}">
      <dgm:prSet/>
      <dgm:spPr/>
      <dgm:t>
        <a:bodyPr/>
        <a:lstStyle/>
        <a:p>
          <a:endParaRPr lang="en-IN"/>
        </a:p>
      </dgm:t>
    </dgm:pt>
    <dgm:pt modelId="{D9A86D96-8C4A-4E7F-AD1B-B421055514A4}">
      <dgm:prSet phldrT="[Text]" custT="1"/>
      <dgm:spPr/>
      <dgm:t>
        <a:bodyPr/>
        <a:lstStyle/>
        <a:p>
          <a:pPr algn="ctr"/>
          <a:r>
            <a:rPr lang="en-IN" sz="2400" b="1" i="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Exploratory Data Analysis (EDA)</a:t>
          </a:r>
          <a:endParaRPr lang="en-IN" sz="24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418C251-826D-452A-B387-FF735FC0F5F0}" type="parTrans" cxnId="{01C33BC6-C0E9-4502-902F-F24F688A7368}">
      <dgm:prSet/>
      <dgm:spPr/>
      <dgm:t>
        <a:bodyPr/>
        <a:lstStyle/>
        <a:p>
          <a:endParaRPr lang="en-IN"/>
        </a:p>
      </dgm:t>
    </dgm:pt>
    <dgm:pt modelId="{6EAFE332-D3B2-4756-9BDA-15916DB741E9}" type="sibTrans" cxnId="{01C33BC6-C0E9-4502-902F-F24F688A7368}">
      <dgm:prSet/>
      <dgm:spPr/>
      <dgm:t>
        <a:bodyPr/>
        <a:lstStyle/>
        <a:p>
          <a:endParaRPr lang="en-IN"/>
        </a:p>
      </dgm:t>
    </dgm:pt>
    <dgm:pt modelId="{7AC37CE1-DF48-488E-9494-C1127EA52B66}">
      <dgm:prSet phldrT="[Text]" custT="1"/>
      <dgm:spPr/>
      <dgm:t>
        <a:bodyPr/>
        <a:lstStyle/>
        <a:p>
          <a:pPr algn="l"/>
          <a:r>
            <a:rPr lang="en-GB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Analyse the data to gain insights into its distribution, relationships, and patterns.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07C8EDC-4667-4425-849D-111E64CB9FB7}" type="parTrans" cxnId="{3D6E8D6C-84A6-4E1E-A587-825A9DD5C535}">
      <dgm:prSet/>
      <dgm:spPr/>
      <dgm:t>
        <a:bodyPr/>
        <a:lstStyle/>
        <a:p>
          <a:endParaRPr lang="en-IN"/>
        </a:p>
      </dgm:t>
    </dgm:pt>
    <dgm:pt modelId="{EEC163F6-633F-4F1D-8EC8-FA1299BC9A1C}" type="sibTrans" cxnId="{3D6E8D6C-84A6-4E1E-A587-825A9DD5C535}">
      <dgm:prSet/>
      <dgm:spPr/>
      <dgm:t>
        <a:bodyPr/>
        <a:lstStyle/>
        <a:p>
          <a:endParaRPr lang="en-IN"/>
        </a:p>
      </dgm:t>
    </dgm:pt>
    <dgm:pt modelId="{BDC6FE1F-9BA7-483D-AA0E-1997A9083C9D}">
      <dgm:prSet phldrT="[Text]" custT="1"/>
      <dgm:spPr/>
      <dgm:t>
        <a:bodyPr/>
        <a:lstStyle/>
        <a:p>
          <a:pPr algn="l"/>
          <a:r>
            <a:rPr lang="en-GB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Goal of your project &amp; What are you try to predict or Classify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72276FA-11F3-4499-B36D-8D401955B95F}" type="parTrans" cxnId="{E195B62B-7199-40D0-9C9D-9489833D05E6}">
      <dgm:prSet/>
      <dgm:spPr/>
      <dgm:t>
        <a:bodyPr/>
        <a:lstStyle/>
        <a:p>
          <a:endParaRPr lang="en-IN"/>
        </a:p>
      </dgm:t>
    </dgm:pt>
    <dgm:pt modelId="{198DEE2F-B442-4212-B60A-A2F0E77C4CE9}" type="sibTrans" cxnId="{E195B62B-7199-40D0-9C9D-9489833D05E6}">
      <dgm:prSet/>
      <dgm:spPr/>
      <dgm:t>
        <a:bodyPr/>
        <a:lstStyle/>
        <a:p>
          <a:endParaRPr lang="en-IN"/>
        </a:p>
      </dgm:t>
    </dgm:pt>
    <dgm:pt modelId="{955ECB7F-85CD-4D65-98CD-1A41662681C3}" type="pres">
      <dgm:prSet presAssocID="{78AE69BB-BB96-46CA-8DAC-C255250D143A}" presName="linearFlow" presStyleCnt="0">
        <dgm:presLayoutVars>
          <dgm:dir/>
          <dgm:animLvl val="lvl"/>
          <dgm:resizeHandles val="exact"/>
        </dgm:presLayoutVars>
      </dgm:prSet>
      <dgm:spPr/>
    </dgm:pt>
    <dgm:pt modelId="{3F9F83B0-51FF-48AE-ABF5-6EFB7F85D2F7}" type="pres">
      <dgm:prSet presAssocID="{C81DD15A-8C10-4B58-8EC7-BEEAD0EF52D4}" presName="composite" presStyleCnt="0"/>
      <dgm:spPr/>
    </dgm:pt>
    <dgm:pt modelId="{3A8AC4EF-AEA1-4A50-B6B0-169216D94BD7}" type="pres">
      <dgm:prSet presAssocID="{C81DD15A-8C10-4B58-8EC7-BEEAD0EF52D4}" presName="parentText" presStyleLbl="alignNode1" presStyleIdx="0" presStyleCnt="3" custLinFactNeighborX="0" custLinFactNeighborY="-2448">
        <dgm:presLayoutVars>
          <dgm:chMax val="1"/>
          <dgm:bulletEnabled val="1"/>
        </dgm:presLayoutVars>
      </dgm:prSet>
      <dgm:spPr/>
    </dgm:pt>
    <dgm:pt modelId="{9CAB4002-BD7D-4F6E-9213-1E42800E8776}" type="pres">
      <dgm:prSet presAssocID="{C81DD15A-8C10-4B58-8EC7-BEEAD0EF52D4}" presName="descendantText" presStyleLbl="alignAcc1" presStyleIdx="0" presStyleCnt="3">
        <dgm:presLayoutVars>
          <dgm:bulletEnabled val="1"/>
        </dgm:presLayoutVars>
      </dgm:prSet>
      <dgm:spPr/>
    </dgm:pt>
    <dgm:pt modelId="{D6ECD9C7-A469-48BF-804E-7CC3F4B853ED}" type="pres">
      <dgm:prSet presAssocID="{DCC39704-4CF1-4463-8F86-DAFDD6E731C0}" presName="sp" presStyleCnt="0"/>
      <dgm:spPr/>
    </dgm:pt>
    <dgm:pt modelId="{A03D6F01-63E5-4157-895B-6F228398A5E7}" type="pres">
      <dgm:prSet presAssocID="{BD75013A-4525-4738-99AE-FFAE302C29D7}" presName="composite" presStyleCnt="0"/>
      <dgm:spPr/>
    </dgm:pt>
    <dgm:pt modelId="{4F2EFFCB-0996-4E71-87C6-3187845422C6}" type="pres">
      <dgm:prSet presAssocID="{BD75013A-4525-4738-99AE-FFAE302C29D7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A6D9928E-8DF4-4336-AABA-26110AB25C4C}" type="pres">
      <dgm:prSet presAssocID="{BD75013A-4525-4738-99AE-FFAE302C29D7}" presName="descendantText" presStyleLbl="alignAcc1" presStyleIdx="1" presStyleCnt="3">
        <dgm:presLayoutVars>
          <dgm:bulletEnabled val="1"/>
        </dgm:presLayoutVars>
      </dgm:prSet>
      <dgm:spPr/>
    </dgm:pt>
    <dgm:pt modelId="{423781A5-DF8C-4FF8-8253-F18B86E5C426}" type="pres">
      <dgm:prSet presAssocID="{7968CE64-7BD8-457B-84DE-346F8B4D82E3}" presName="sp" presStyleCnt="0"/>
      <dgm:spPr/>
    </dgm:pt>
    <dgm:pt modelId="{FCC20BB2-7D0B-44E1-B14D-1A8373A17BCA}" type="pres">
      <dgm:prSet presAssocID="{4974EA29-2F06-4971-9D36-397C10580F81}" presName="composite" presStyleCnt="0"/>
      <dgm:spPr/>
    </dgm:pt>
    <dgm:pt modelId="{844575B9-E96D-4656-979A-2BFF1E6E110A}" type="pres">
      <dgm:prSet presAssocID="{4974EA29-2F06-4971-9D36-397C10580F81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53906E11-B747-429B-A415-454773EB708B}" type="pres">
      <dgm:prSet presAssocID="{4974EA29-2F06-4971-9D36-397C10580F81}" presName="descendantText" presStyleLbl="alignAcc1" presStyleIdx="2" presStyleCnt="3" custLinFactNeighborX="67" custLinFactNeighborY="-2753">
        <dgm:presLayoutVars>
          <dgm:bulletEnabled val="1"/>
        </dgm:presLayoutVars>
      </dgm:prSet>
      <dgm:spPr/>
    </dgm:pt>
  </dgm:ptLst>
  <dgm:cxnLst>
    <dgm:cxn modelId="{E195B62B-7199-40D0-9C9D-9489833D05E6}" srcId="{C81DD15A-8C10-4B58-8EC7-BEEAD0EF52D4}" destId="{BDC6FE1F-9BA7-483D-AA0E-1997A9083C9D}" srcOrd="1" destOrd="0" parTransId="{B72276FA-11F3-4499-B36D-8D401955B95F}" sibTransId="{198DEE2F-B442-4212-B60A-A2F0E77C4CE9}"/>
    <dgm:cxn modelId="{3054435C-B54E-434F-88A1-36BE1A1075E8}" type="presOf" srcId="{BDC6FE1F-9BA7-483D-AA0E-1997A9083C9D}" destId="{9CAB4002-BD7D-4F6E-9213-1E42800E8776}" srcOrd="0" destOrd="1" presId="urn:microsoft.com/office/officeart/2005/8/layout/chevron2"/>
    <dgm:cxn modelId="{F832064A-523F-486E-80B7-AD422C5A2FDF}" type="presOf" srcId="{4974EA29-2F06-4971-9D36-397C10580F81}" destId="{844575B9-E96D-4656-979A-2BFF1E6E110A}" srcOrd="0" destOrd="0" presId="urn:microsoft.com/office/officeart/2005/8/layout/chevron2"/>
    <dgm:cxn modelId="{F08F0C4A-158A-407E-B71F-195D5509DC0F}" type="presOf" srcId="{C81DD15A-8C10-4B58-8EC7-BEEAD0EF52D4}" destId="{3A8AC4EF-AEA1-4A50-B6B0-169216D94BD7}" srcOrd="0" destOrd="0" presId="urn:microsoft.com/office/officeart/2005/8/layout/chevron2"/>
    <dgm:cxn modelId="{3D6E8D6C-84A6-4E1E-A587-825A9DD5C535}" srcId="{4974EA29-2F06-4971-9D36-397C10580F81}" destId="{7AC37CE1-DF48-488E-9494-C1127EA52B66}" srcOrd="1" destOrd="0" parTransId="{807C8EDC-4667-4425-849D-111E64CB9FB7}" sibTransId="{EEC163F6-633F-4F1D-8EC8-FA1299BC9A1C}"/>
    <dgm:cxn modelId="{C93A244F-A01A-435F-BF82-DE91A878525B}" srcId="{BD75013A-4525-4738-99AE-FFAE302C29D7}" destId="{F271B37F-6B5F-4471-A248-E30A271E4DCE}" srcOrd="0" destOrd="0" parTransId="{3862A91E-70C3-4D61-9EE3-F2672B045639}" sibTransId="{52B6B20E-3366-48E3-98C6-6E6D741680E5}"/>
    <dgm:cxn modelId="{F8419181-2F00-4DA8-8A20-848C0682FADB}" type="presOf" srcId="{70CE80AB-2359-4935-899F-9F9E91BD62AB}" destId="{9CAB4002-BD7D-4F6E-9213-1E42800E8776}" srcOrd="0" destOrd="0" presId="urn:microsoft.com/office/officeart/2005/8/layout/chevron2"/>
    <dgm:cxn modelId="{BB086082-1CCE-46D5-BDDB-6428AF7675A0}" type="presOf" srcId="{BD75013A-4525-4738-99AE-FFAE302C29D7}" destId="{4F2EFFCB-0996-4E71-87C6-3187845422C6}" srcOrd="0" destOrd="0" presId="urn:microsoft.com/office/officeart/2005/8/layout/chevron2"/>
    <dgm:cxn modelId="{CFAD0988-6087-4E28-AD3A-CA97EB95C7A0}" type="presOf" srcId="{78AE69BB-BB96-46CA-8DAC-C255250D143A}" destId="{955ECB7F-85CD-4D65-98CD-1A41662681C3}" srcOrd="0" destOrd="0" presId="urn:microsoft.com/office/officeart/2005/8/layout/chevron2"/>
    <dgm:cxn modelId="{1F21C98A-0759-4C0D-9B56-C85987EA7E18}" srcId="{78AE69BB-BB96-46CA-8DAC-C255250D143A}" destId="{C81DD15A-8C10-4B58-8EC7-BEEAD0EF52D4}" srcOrd="0" destOrd="0" parTransId="{C8459C31-A08E-463F-9603-97D842E0043A}" sibTransId="{DCC39704-4CF1-4463-8F86-DAFDD6E731C0}"/>
    <dgm:cxn modelId="{DFA69C90-7B9D-4C90-8C3F-057B095EFB6C}" srcId="{BD75013A-4525-4738-99AE-FFAE302C29D7}" destId="{4B7AC54A-A478-4FB4-ABAA-B0C74F731EC4}" srcOrd="1" destOrd="0" parTransId="{3CEAEEE9-F71D-412E-9EF6-84A2F82E39DF}" sibTransId="{6FBE1A51-3015-45F7-AC14-37794AF3CF48}"/>
    <dgm:cxn modelId="{01C33BC6-C0E9-4502-902F-F24F688A7368}" srcId="{4974EA29-2F06-4971-9D36-397C10580F81}" destId="{D9A86D96-8C4A-4E7F-AD1B-B421055514A4}" srcOrd="0" destOrd="0" parTransId="{3418C251-826D-452A-B387-FF735FC0F5F0}" sibTransId="{6EAFE332-D3B2-4756-9BDA-15916DB741E9}"/>
    <dgm:cxn modelId="{696D0FCF-2EFC-4B5D-A5ED-7EE6A04CD063}" srcId="{78AE69BB-BB96-46CA-8DAC-C255250D143A}" destId="{4974EA29-2F06-4971-9D36-397C10580F81}" srcOrd="2" destOrd="0" parTransId="{CA6A22DB-6286-4001-A559-0D912FABBA2E}" sibTransId="{2C4F290D-C0C4-409B-82EB-310DB29515EE}"/>
    <dgm:cxn modelId="{47B0E1CF-EDE9-4881-95C8-F3E75353795E}" type="presOf" srcId="{D9A86D96-8C4A-4E7F-AD1B-B421055514A4}" destId="{53906E11-B747-429B-A415-454773EB708B}" srcOrd="0" destOrd="0" presId="urn:microsoft.com/office/officeart/2005/8/layout/chevron2"/>
    <dgm:cxn modelId="{A841DFD7-2559-4668-89AC-C52753301446}" srcId="{C81DD15A-8C10-4B58-8EC7-BEEAD0EF52D4}" destId="{70CE80AB-2359-4935-899F-9F9E91BD62AB}" srcOrd="0" destOrd="0" parTransId="{EA8EAF71-A0A0-4BDB-AB7B-5DAD1A76DC68}" sibTransId="{52264198-4502-44F0-9A18-3A6C9AD8C59E}"/>
    <dgm:cxn modelId="{1C73F0E7-8E74-4898-B05A-B9F2E85E0A7C}" srcId="{78AE69BB-BB96-46CA-8DAC-C255250D143A}" destId="{BD75013A-4525-4738-99AE-FFAE302C29D7}" srcOrd="1" destOrd="0" parTransId="{C9F3693B-5662-4495-8EED-CBFE23E26786}" sibTransId="{7968CE64-7BD8-457B-84DE-346F8B4D82E3}"/>
    <dgm:cxn modelId="{DAB94AE8-87D8-4430-88D2-B7FDFE5F824B}" type="presOf" srcId="{7AC37CE1-DF48-488E-9494-C1127EA52B66}" destId="{53906E11-B747-429B-A415-454773EB708B}" srcOrd="0" destOrd="1" presId="urn:microsoft.com/office/officeart/2005/8/layout/chevron2"/>
    <dgm:cxn modelId="{3BCFDAEF-2CF9-4E45-99B2-AE898F1F632A}" type="presOf" srcId="{F271B37F-6B5F-4471-A248-E30A271E4DCE}" destId="{A6D9928E-8DF4-4336-AABA-26110AB25C4C}" srcOrd="0" destOrd="0" presId="urn:microsoft.com/office/officeart/2005/8/layout/chevron2"/>
    <dgm:cxn modelId="{464AE2F1-F0CF-47F2-B023-2CCAB2F80608}" type="presOf" srcId="{4B7AC54A-A478-4FB4-ABAA-B0C74F731EC4}" destId="{A6D9928E-8DF4-4336-AABA-26110AB25C4C}" srcOrd="0" destOrd="1" presId="urn:microsoft.com/office/officeart/2005/8/layout/chevron2"/>
    <dgm:cxn modelId="{DCA492FC-504B-4B74-9D4F-CF6322F4F12B}" type="presParOf" srcId="{955ECB7F-85CD-4D65-98CD-1A41662681C3}" destId="{3F9F83B0-51FF-48AE-ABF5-6EFB7F85D2F7}" srcOrd="0" destOrd="0" presId="urn:microsoft.com/office/officeart/2005/8/layout/chevron2"/>
    <dgm:cxn modelId="{75852D31-ED5D-4B84-ACC7-1FCC6941DEAA}" type="presParOf" srcId="{3F9F83B0-51FF-48AE-ABF5-6EFB7F85D2F7}" destId="{3A8AC4EF-AEA1-4A50-B6B0-169216D94BD7}" srcOrd="0" destOrd="0" presId="urn:microsoft.com/office/officeart/2005/8/layout/chevron2"/>
    <dgm:cxn modelId="{9FFE9454-1598-45F7-BD6D-C02ADAA46905}" type="presParOf" srcId="{3F9F83B0-51FF-48AE-ABF5-6EFB7F85D2F7}" destId="{9CAB4002-BD7D-4F6E-9213-1E42800E8776}" srcOrd="1" destOrd="0" presId="urn:microsoft.com/office/officeart/2005/8/layout/chevron2"/>
    <dgm:cxn modelId="{EBA931F2-F67B-41EC-AA9C-545292C4E1E6}" type="presParOf" srcId="{955ECB7F-85CD-4D65-98CD-1A41662681C3}" destId="{D6ECD9C7-A469-48BF-804E-7CC3F4B853ED}" srcOrd="1" destOrd="0" presId="urn:microsoft.com/office/officeart/2005/8/layout/chevron2"/>
    <dgm:cxn modelId="{AD0D3E1E-D28A-44CC-AA81-9A056513E096}" type="presParOf" srcId="{955ECB7F-85CD-4D65-98CD-1A41662681C3}" destId="{A03D6F01-63E5-4157-895B-6F228398A5E7}" srcOrd="2" destOrd="0" presId="urn:microsoft.com/office/officeart/2005/8/layout/chevron2"/>
    <dgm:cxn modelId="{9F6EABB9-2447-4091-82A0-6108B5A03AC1}" type="presParOf" srcId="{A03D6F01-63E5-4157-895B-6F228398A5E7}" destId="{4F2EFFCB-0996-4E71-87C6-3187845422C6}" srcOrd="0" destOrd="0" presId="urn:microsoft.com/office/officeart/2005/8/layout/chevron2"/>
    <dgm:cxn modelId="{9A8EF598-577D-42BB-99ED-C164D0D6284E}" type="presParOf" srcId="{A03D6F01-63E5-4157-895B-6F228398A5E7}" destId="{A6D9928E-8DF4-4336-AABA-26110AB25C4C}" srcOrd="1" destOrd="0" presId="urn:microsoft.com/office/officeart/2005/8/layout/chevron2"/>
    <dgm:cxn modelId="{B59EB4A6-F533-472C-8A4B-4E31A857292D}" type="presParOf" srcId="{955ECB7F-85CD-4D65-98CD-1A41662681C3}" destId="{423781A5-DF8C-4FF8-8253-F18B86E5C426}" srcOrd="3" destOrd="0" presId="urn:microsoft.com/office/officeart/2005/8/layout/chevron2"/>
    <dgm:cxn modelId="{C3B35FC2-AF8E-4C02-8A33-AE4ED796CE2A}" type="presParOf" srcId="{955ECB7F-85CD-4D65-98CD-1A41662681C3}" destId="{FCC20BB2-7D0B-44E1-B14D-1A8373A17BCA}" srcOrd="4" destOrd="0" presId="urn:microsoft.com/office/officeart/2005/8/layout/chevron2"/>
    <dgm:cxn modelId="{BCFAEBCC-FF03-4D41-A089-72D740E96DE2}" type="presParOf" srcId="{FCC20BB2-7D0B-44E1-B14D-1A8373A17BCA}" destId="{844575B9-E96D-4656-979A-2BFF1E6E110A}" srcOrd="0" destOrd="0" presId="urn:microsoft.com/office/officeart/2005/8/layout/chevron2"/>
    <dgm:cxn modelId="{0FD0E9E7-B2F0-4D24-B7BB-4261E7E728F3}" type="presParOf" srcId="{FCC20BB2-7D0B-44E1-B14D-1A8373A17BCA}" destId="{53906E11-B747-429B-A415-454773EB708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AE69BB-BB96-46CA-8DAC-C255250D143A}" type="doc">
      <dgm:prSet loTypeId="urn:microsoft.com/office/officeart/2005/8/layout/chevron2" loCatId="process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81DD15A-8C10-4B58-8EC7-BEEAD0EF52D4}">
      <dgm:prSet phldrT="[Text]" custT="1"/>
      <dgm:spPr/>
      <dgm:t>
        <a:bodyPr/>
        <a:lstStyle/>
        <a:p>
          <a:r>
            <a:rPr lang="en-GB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</a:t>
          </a:r>
          <a:endParaRPr lang="en-IN" sz="24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8459C31-A08E-463F-9603-97D842E0043A}" type="parTrans" cxnId="{1F21C98A-0759-4C0D-9B56-C85987EA7E18}">
      <dgm:prSet/>
      <dgm:spPr/>
      <dgm:t>
        <a:bodyPr/>
        <a:lstStyle/>
        <a:p>
          <a:endParaRPr lang="en-IN"/>
        </a:p>
      </dgm:t>
    </dgm:pt>
    <dgm:pt modelId="{DCC39704-4CF1-4463-8F86-DAFDD6E731C0}" type="sibTrans" cxnId="{1F21C98A-0759-4C0D-9B56-C85987EA7E18}">
      <dgm:prSet/>
      <dgm:spPr/>
      <dgm:t>
        <a:bodyPr/>
        <a:lstStyle/>
        <a:p>
          <a:endParaRPr lang="en-IN"/>
        </a:p>
      </dgm:t>
    </dgm:pt>
    <dgm:pt modelId="{BD75013A-4525-4738-99AE-FFAE302C29D7}">
      <dgm:prSet phldrT="[Text]" custT="1"/>
      <dgm:spPr/>
      <dgm:t>
        <a:bodyPr/>
        <a:lstStyle/>
        <a:p>
          <a:r>
            <a:rPr lang="en-GB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6</a:t>
          </a:r>
          <a:endParaRPr lang="en-IN" sz="24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9F3693B-5662-4495-8EED-CBFE23E26786}" type="parTrans" cxnId="{1C73F0E7-8E74-4898-B05A-B9F2E85E0A7C}">
      <dgm:prSet/>
      <dgm:spPr/>
      <dgm:t>
        <a:bodyPr/>
        <a:lstStyle/>
        <a:p>
          <a:endParaRPr lang="en-IN"/>
        </a:p>
      </dgm:t>
    </dgm:pt>
    <dgm:pt modelId="{7968CE64-7BD8-457B-84DE-346F8B4D82E3}" type="sibTrans" cxnId="{1C73F0E7-8E74-4898-B05A-B9F2E85E0A7C}">
      <dgm:prSet/>
      <dgm:spPr/>
      <dgm:t>
        <a:bodyPr/>
        <a:lstStyle/>
        <a:p>
          <a:endParaRPr lang="en-IN"/>
        </a:p>
      </dgm:t>
    </dgm:pt>
    <dgm:pt modelId="{F271B37F-6B5F-4471-A248-E30A271E4DCE}">
      <dgm:prSet phldrT="[Text]" custT="1"/>
      <dgm:spPr/>
      <dgm:t>
        <a:bodyPr/>
        <a:lstStyle/>
        <a:p>
          <a:pPr algn="ctr"/>
          <a:r>
            <a:rPr lang="en-IN" sz="24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Model Selection</a:t>
          </a:r>
          <a:endParaRPr lang="en-IN" sz="2400" b="1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862A91E-70C3-4D61-9EE3-F2672B045639}" type="parTrans" cxnId="{C93A244F-A01A-435F-BF82-DE91A878525B}">
      <dgm:prSet/>
      <dgm:spPr/>
      <dgm:t>
        <a:bodyPr/>
        <a:lstStyle/>
        <a:p>
          <a:endParaRPr lang="en-IN"/>
        </a:p>
      </dgm:t>
    </dgm:pt>
    <dgm:pt modelId="{52B6B20E-3366-48E3-98C6-6E6D741680E5}" type="sibTrans" cxnId="{C93A244F-A01A-435F-BF82-DE91A878525B}">
      <dgm:prSet/>
      <dgm:spPr/>
      <dgm:t>
        <a:bodyPr/>
        <a:lstStyle/>
        <a:p>
          <a:endParaRPr lang="en-IN"/>
        </a:p>
      </dgm:t>
    </dgm:pt>
    <dgm:pt modelId="{4974EA29-2F06-4971-9D36-397C10580F81}">
      <dgm:prSet phldrT="[Text]" custT="1"/>
      <dgm:spPr/>
      <dgm:t>
        <a:bodyPr/>
        <a:lstStyle/>
        <a:p>
          <a:r>
            <a:rPr lang="en-GB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7</a:t>
          </a:r>
          <a:endParaRPr lang="en-IN" sz="24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A6A22DB-6286-4001-A559-0D912FABBA2E}" type="parTrans" cxnId="{696D0FCF-2EFC-4B5D-A5ED-7EE6A04CD063}">
      <dgm:prSet/>
      <dgm:spPr/>
      <dgm:t>
        <a:bodyPr/>
        <a:lstStyle/>
        <a:p>
          <a:endParaRPr lang="en-IN"/>
        </a:p>
      </dgm:t>
    </dgm:pt>
    <dgm:pt modelId="{2C4F290D-C0C4-409B-82EB-310DB29515EE}" type="sibTrans" cxnId="{696D0FCF-2EFC-4B5D-A5ED-7EE6A04CD063}">
      <dgm:prSet/>
      <dgm:spPr/>
      <dgm:t>
        <a:bodyPr/>
        <a:lstStyle/>
        <a:p>
          <a:endParaRPr lang="en-IN"/>
        </a:p>
      </dgm:t>
    </dgm:pt>
    <dgm:pt modelId="{D9A86D96-8C4A-4E7F-AD1B-B421055514A4}">
      <dgm:prSet phldrT="[Text]" custT="1"/>
      <dgm:spPr/>
      <dgm:t>
        <a:bodyPr/>
        <a:lstStyle/>
        <a:p>
          <a:pPr algn="ctr"/>
          <a:r>
            <a:rPr lang="en-IN" sz="24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Model Training</a:t>
          </a:r>
          <a:endParaRPr lang="en-IN" sz="24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418C251-826D-452A-B387-FF735FC0F5F0}" type="parTrans" cxnId="{01C33BC6-C0E9-4502-902F-F24F688A7368}">
      <dgm:prSet/>
      <dgm:spPr/>
      <dgm:t>
        <a:bodyPr/>
        <a:lstStyle/>
        <a:p>
          <a:endParaRPr lang="en-IN"/>
        </a:p>
      </dgm:t>
    </dgm:pt>
    <dgm:pt modelId="{6EAFE332-D3B2-4756-9BDA-15916DB741E9}" type="sibTrans" cxnId="{01C33BC6-C0E9-4502-902F-F24F688A7368}">
      <dgm:prSet/>
      <dgm:spPr/>
      <dgm:t>
        <a:bodyPr/>
        <a:lstStyle/>
        <a:p>
          <a:endParaRPr lang="en-IN"/>
        </a:p>
      </dgm:t>
    </dgm:pt>
    <dgm:pt modelId="{7AC37CE1-DF48-488E-9494-C1127EA52B66}">
      <dgm:prSet phldrT="[Text]" custT="1"/>
      <dgm:spPr/>
      <dgm:t>
        <a:bodyPr/>
        <a:lstStyle/>
        <a:p>
          <a:pPr algn="l"/>
          <a:r>
            <a:rPr lang="en-GB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Train the selected model on the training dataset using appropriate algorithm.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07C8EDC-4667-4425-849D-111E64CB9FB7}" type="parTrans" cxnId="{3D6E8D6C-84A6-4E1E-A587-825A9DD5C535}">
      <dgm:prSet/>
      <dgm:spPr/>
      <dgm:t>
        <a:bodyPr/>
        <a:lstStyle/>
        <a:p>
          <a:endParaRPr lang="en-IN"/>
        </a:p>
      </dgm:t>
    </dgm:pt>
    <dgm:pt modelId="{EEC163F6-633F-4F1D-8EC8-FA1299BC9A1C}" type="sibTrans" cxnId="{3D6E8D6C-84A6-4E1E-A587-825A9DD5C535}">
      <dgm:prSet/>
      <dgm:spPr/>
      <dgm:t>
        <a:bodyPr/>
        <a:lstStyle/>
        <a:p>
          <a:endParaRPr lang="en-IN"/>
        </a:p>
      </dgm:t>
    </dgm:pt>
    <dgm:pt modelId="{70CE80AB-2359-4935-899F-9F9E91BD62AB}">
      <dgm:prSet phldrT="[Text]" custT="1"/>
      <dgm:spPr/>
      <dgm:t>
        <a:bodyPr/>
        <a:lstStyle/>
        <a:p>
          <a:pPr algn="ctr"/>
          <a:r>
            <a:rPr lang="en-GB" sz="24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 Splitting</a:t>
          </a:r>
          <a:endParaRPr lang="en-IN" sz="2400" b="1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2264198-4502-44F0-9A18-3A6C9AD8C59E}" type="sibTrans" cxnId="{A841DFD7-2559-4668-89AC-C52753301446}">
      <dgm:prSet/>
      <dgm:spPr/>
      <dgm:t>
        <a:bodyPr/>
        <a:lstStyle/>
        <a:p>
          <a:endParaRPr lang="en-IN"/>
        </a:p>
      </dgm:t>
    </dgm:pt>
    <dgm:pt modelId="{EA8EAF71-A0A0-4BDB-AB7B-5DAD1A76DC68}" type="parTrans" cxnId="{A841DFD7-2559-4668-89AC-C52753301446}">
      <dgm:prSet/>
      <dgm:spPr/>
      <dgm:t>
        <a:bodyPr/>
        <a:lstStyle/>
        <a:p>
          <a:endParaRPr lang="en-IN"/>
        </a:p>
      </dgm:t>
    </dgm:pt>
    <dgm:pt modelId="{BDC6FE1F-9BA7-483D-AA0E-1997A9083C9D}">
      <dgm:prSet phldrT="[Text]" custT="1"/>
      <dgm:spPr/>
      <dgm:t>
        <a:bodyPr/>
        <a:lstStyle/>
        <a:p>
          <a:pPr algn="l"/>
          <a:r>
            <a:rPr lang="en-GB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Define X, Y variable. </a:t>
          </a:r>
          <a:r>
            <a:rPr lang="en-GB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Divide the dataset into training, validation, and testing sets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98DEE2F-B442-4212-B60A-A2F0E77C4CE9}" type="sibTrans" cxnId="{E195B62B-7199-40D0-9C9D-9489833D05E6}">
      <dgm:prSet/>
      <dgm:spPr/>
      <dgm:t>
        <a:bodyPr/>
        <a:lstStyle/>
        <a:p>
          <a:endParaRPr lang="en-IN"/>
        </a:p>
      </dgm:t>
    </dgm:pt>
    <dgm:pt modelId="{B72276FA-11F3-4499-B36D-8D401955B95F}" type="parTrans" cxnId="{E195B62B-7199-40D0-9C9D-9489833D05E6}">
      <dgm:prSet/>
      <dgm:spPr/>
      <dgm:t>
        <a:bodyPr/>
        <a:lstStyle/>
        <a:p>
          <a:endParaRPr lang="en-IN"/>
        </a:p>
      </dgm:t>
    </dgm:pt>
    <dgm:pt modelId="{75EDAECD-7523-41D9-B3EE-3053F88E803D}">
      <dgm:prSet phldrT="[Text]" custT="1"/>
      <dgm:spPr/>
      <dgm:t>
        <a:bodyPr/>
        <a:lstStyle/>
        <a:p>
          <a:pPr algn="ctr"/>
          <a:r>
            <a:rPr lang="en-GB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Choose an appropriate machine learning algorithm or model architecture based on the nature of the problem(Regression/ Classification)</a:t>
          </a:r>
          <a:endParaRPr lang="en-IN" sz="1800" b="1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2A64606-A239-4678-A9CC-159AAA62FB74}" type="parTrans" cxnId="{4CEC80FE-C8FA-40BD-9591-FFA081BFF9EF}">
      <dgm:prSet/>
      <dgm:spPr/>
      <dgm:t>
        <a:bodyPr/>
        <a:lstStyle/>
        <a:p>
          <a:endParaRPr lang="en-IN"/>
        </a:p>
      </dgm:t>
    </dgm:pt>
    <dgm:pt modelId="{8825E2CC-4934-41DA-8C35-EAA1193E58C8}" type="sibTrans" cxnId="{4CEC80FE-C8FA-40BD-9591-FFA081BFF9EF}">
      <dgm:prSet/>
      <dgm:spPr/>
      <dgm:t>
        <a:bodyPr/>
        <a:lstStyle/>
        <a:p>
          <a:endParaRPr lang="en-IN"/>
        </a:p>
      </dgm:t>
    </dgm:pt>
    <dgm:pt modelId="{955ECB7F-85CD-4D65-98CD-1A41662681C3}" type="pres">
      <dgm:prSet presAssocID="{78AE69BB-BB96-46CA-8DAC-C255250D143A}" presName="linearFlow" presStyleCnt="0">
        <dgm:presLayoutVars>
          <dgm:dir/>
          <dgm:animLvl val="lvl"/>
          <dgm:resizeHandles val="exact"/>
        </dgm:presLayoutVars>
      </dgm:prSet>
      <dgm:spPr/>
    </dgm:pt>
    <dgm:pt modelId="{3F9F83B0-51FF-48AE-ABF5-6EFB7F85D2F7}" type="pres">
      <dgm:prSet presAssocID="{C81DD15A-8C10-4B58-8EC7-BEEAD0EF52D4}" presName="composite" presStyleCnt="0"/>
      <dgm:spPr/>
    </dgm:pt>
    <dgm:pt modelId="{3A8AC4EF-AEA1-4A50-B6B0-169216D94BD7}" type="pres">
      <dgm:prSet presAssocID="{C81DD15A-8C10-4B58-8EC7-BEEAD0EF52D4}" presName="parentText" presStyleLbl="alignNode1" presStyleIdx="0" presStyleCnt="3" custLinFactNeighborX="0" custLinFactNeighborY="-2448">
        <dgm:presLayoutVars>
          <dgm:chMax val="1"/>
          <dgm:bulletEnabled val="1"/>
        </dgm:presLayoutVars>
      </dgm:prSet>
      <dgm:spPr/>
    </dgm:pt>
    <dgm:pt modelId="{9CAB4002-BD7D-4F6E-9213-1E42800E8776}" type="pres">
      <dgm:prSet presAssocID="{C81DD15A-8C10-4B58-8EC7-BEEAD0EF52D4}" presName="descendantText" presStyleLbl="alignAcc1" presStyleIdx="0" presStyleCnt="3">
        <dgm:presLayoutVars>
          <dgm:bulletEnabled val="1"/>
        </dgm:presLayoutVars>
      </dgm:prSet>
      <dgm:spPr/>
    </dgm:pt>
    <dgm:pt modelId="{D6ECD9C7-A469-48BF-804E-7CC3F4B853ED}" type="pres">
      <dgm:prSet presAssocID="{DCC39704-4CF1-4463-8F86-DAFDD6E731C0}" presName="sp" presStyleCnt="0"/>
      <dgm:spPr/>
    </dgm:pt>
    <dgm:pt modelId="{A03D6F01-63E5-4157-895B-6F228398A5E7}" type="pres">
      <dgm:prSet presAssocID="{BD75013A-4525-4738-99AE-FFAE302C29D7}" presName="composite" presStyleCnt="0"/>
      <dgm:spPr/>
    </dgm:pt>
    <dgm:pt modelId="{4F2EFFCB-0996-4E71-87C6-3187845422C6}" type="pres">
      <dgm:prSet presAssocID="{BD75013A-4525-4738-99AE-FFAE302C29D7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A6D9928E-8DF4-4336-AABA-26110AB25C4C}" type="pres">
      <dgm:prSet presAssocID="{BD75013A-4525-4738-99AE-FFAE302C29D7}" presName="descendantText" presStyleLbl="alignAcc1" presStyleIdx="1" presStyleCnt="3" custScaleY="115177">
        <dgm:presLayoutVars>
          <dgm:bulletEnabled val="1"/>
        </dgm:presLayoutVars>
      </dgm:prSet>
      <dgm:spPr/>
    </dgm:pt>
    <dgm:pt modelId="{423781A5-DF8C-4FF8-8253-F18B86E5C426}" type="pres">
      <dgm:prSet presAssocID="{7968CE64-7BD8-457B-84DE-346F8B4D82E3}" presName="sp" presStyleCnt="0"/>
      <dgm:spPr/>
    </dgm:pt>
    <dgm:pt modelId="{FCC20BB2-7D0B-44E1-B14D-1A8373A17BCA}" type="pres">
      <dgm:prSet presAssocID="{4974EA29-2F06-4971-9D36-397C10580F81}" presName="composite" presStyleCnt="0"/>
      <dgm:spPr/>
    </dgm:pt>
    <dgm:pt modelId="{844575B9-E96D-4656-979A-2BFF1E6E110A}" type="pres">
      <dgm:prSet presAssocID="{4974EA29-2F06-4971-9D36-397C10580F81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53906E11-B747-429B-A415-454773EB708B}" type="pres">
      <dgm:prSet presAssocID="{4974EA29-2F06-4971-9D36-397C10580F81}" presName="descendantText" presStyleLbl="alignAcc1" presStyleIdx="2" presStyleCnt="3" custScaleX="100059" custScaleY="96961" custLinFactNeighborX="0" custLinFactNeighborY="8295">
        <dgm:presLayoutVars>
          <dgm:bulletEnabled val="1"/>
        </dgm:presLayoutVars>
      </dgm:prSet>
      <dgm:spPr/>
    </dgm:pt>
  </dgm:ptLst>
  <dgm:cxnLst>
    <dgm:cxn modelId="{E195B62B-7199-40D0-9C9D-9489833D05E6}" srcId="{C81DD15A-8C10-4B58-8EC7-BEEAD0EF52D4}" destId="{BDC6FE1F-9BA7-483D-AA0E-1997A9083C9D}" srcOrd="1" destOrd="0" parTransId="{B72276FA-11F3-4499-B36D-8D401955B95F}" sibTransId="{198DEE2F-B442-4212-B60A-A2F0E77C4CE9}"/>
    <dgm:cxn modelId="{3054435C-B54E-434F-88A1-36BE1A1075E8}" type="presOf" srcId="{BDC6FE1F-9BA7-483D-AA0E-1997A9083C9D}" destId="{9CAB4002-BD7D-4F6E-9213-1E42800E8776}" srcOrd="0" destOrd="1" presId="urn:microsoft.com/office/officeart/2005/8/layout/chevron2"/>
    <dgm:cxn modelId="{F832064A-523F-486E-80B7-AD422C5A2FDF}" type="presOf" srcId="{4974EA29-2F06-4971-9D36-397C10580F81}" destId="{844575B9-E96D-4656-979A-2BFF1E6E110A}" srcOrd="0" destOrd="0" presId="urn:microsoft.com/office/officeart/2005/8/layout/chevron2"/>
    <dgm:cxn modelId="{F08F0C4A-158A-407E-B71F-195D5509DC0F}" type="presOf" srcId="{C81DD15A-8C10-4B58-8EC7-BEEAD0EF52D4}" destId="{3A8AC4EF-AEA1-4A50-B6B0-169216D94BD7}" srcOrd="0" destOrd="0" presId="urn:microsoft.com/office/officeart/2005/8/layout/chevron2"/>
    <dgm:cxn modelId="{3D6E8D6C-84A6-4E1E-A587-825A9DD5C535}" srcId="{4974EA29-2F06-4971-9D36-397C10580F81}" destId="{7AC37CE1-DF48-488E-9494-C1127EA52B66}" srcOrd="1" destOrd="0" parTransId="{807C8EDC-4667-4425-849D-111E64CB9FB7}" sibTransId="{EEC163F6-633F-4F1D-8EC8-FA1299BC9A1C}"/>
    <dgm:cxn modelId="{C93A244F-A01A-435F-BF82-DE91A878525B}" srcId="{BD75013A-4525-4738-99AE-FFAE302C29D7}" destId="{F271B37F-6B5F-4471-A248-E30A271E4DCE}" srcOrd="0" destOrd="0" parTransId="{3862A91E-70C3-4D61-9EE3-F2672B045639}" sibTransId="{52B6B20E-3366-48E3-98C6-6E6D741680E5}"/>
    <dgm:cxn modelId="{F8419181-2F00-4DA8-8A20-848C0682FADB}" type="presOf" srcId="{70CE80AB-2359-4935-899F-9F9E91BD62AB}" destId="{9CAB4002-BD7D-4F6E-9213-1E42800E8776}" srcOrd="0" destOrd="0" presId="urn:microsoft.com/office/officeart/2005/8/layout/chevron2"/>
    <dgm:cxn modelId="{BB086082-1CCE-46D5-BDDB-6428AF7675A0}" type="presOf" srcId="{BD75013A-4525-4738-99AE-FFAE302C29D7}" destId="{4F2EFFCB-0996-4E71-87C6-3187845422C6}" srcOrd="0" destOrd="0" presId="urn:microsoft.com/office/officeart/2005/8/layout/chevron2"/>
    <dgm:cxn modelId="{CFAD0988-6087-4E28-AD3A-CA97EB95C7A0}" type="presOf" srcId="{78AE69BB-BB96-46CA-8DAC-C255250D143A}" destId="{955ECB7F-85CD-4D65-98CD-1A41662681C3}" srcOrd="0" destOrd="0" presId="urn:microsoft.com/office/officeart/2005/8/layout/chevron2"/>
    <dgm:cxn modelId="{1F21C98A-0759-4C0D-9B56-C85987EA7E18}" srcId="{78AE69BB-BB96-46CA-8DAC-C255250D143A}" destId="{C81DD15A-8C10-4B58-8EC7-BEEAD0EF52D4}" srcOrd="0" destOrd="0" parTransId="{C8459C31-A08E-463F-9603-97D842E0043A}" sibTransId="{DCC39704-4CF1-4463-8F86-DAFDD6E731C0}"/>
    <dgm:cxn modelId="{72F3A2C0-56E1-4D56-A429-860F90A4A859}" type="presOf" srcId="{75EDAECD-7523-41D9-B3EE-3053F88E803D}" destId="{A6D9928E-8DF4-4336-AABA-26110AB25C4C}" srcOrd="0" destOrd="1" presId="urn:microsoft.com/office/officeart/2005/8/layout/chevron2"/>
    <dgm:cxn modelId="{01C33BC6-C0E9-4502-902F-F24F688A7368}" srcId="{4974EA29-2F06-4971-9D36-397C10580F81}" destId="{D9A86D96-8C4A-4E7F-AD1B-B421055514A4}" srcOrd="0" destOrd="0" parTransId="{3418C251-826D-452A-B387-FF735FC0F5F0}" sibTransId="{6EAFE332-D3B2-4756-9BDA-15916DB741E9}"/>
    <dgm:cxn modelId="{696D0FCF-2EFC-4B5D-A5ED-7EE6A04CD063}" srcId="{78AE69BB-BB96-46CA-8DAC-C255250D143A}" destId="{4974EA29-2F06-4971-9D36-397C10580F81}" srcOrd="2" destOrd="0" parTransId="{CA6A22DB-6286-4001-A559-0D912FABBA2E}" sibTransId="{2C4F290D-C0C4-409B-82EB-310DB29515EE}"/>
    <dgm:cxn modelId="{47B0E1CF-EDE9-4881-95C8-F3E75353795E}" type="presOf" srcId="{D9A86D96-8C4A-4E7F-AD1B-B421055514A4}" destId="{53906E11-B747-429B-A415-454773EB708B}" srcOrd="0" destOrd="0" presId="urn:microsoft.com/office/officeart/2005/8/layout/chevron2"/>
    <dgm:cxn modelId="{A841DFD7-2559-4668-89AC-C52753301446}" srcId="{C81DD15A-8C10-4B58-8EC7-BEEAD0EF52D4}" destId="{70CE80AB-2359-4935-899F-9F9E91BD62AB}" srcOrd="0" destOrd="0" parTransId="{EA8EAF71-A0A0-4BDB-AB7B-5DAD1A76DC68}" sibTransId="{52264198-4502-44F0-9A18-3A6C9AD8C59E}"/>
    <dgm:cxn modelId="{1C73F0E7-8E74-4898-B05A-B9F2E85E0A7C}" srcId="{78AE69BB-BB96-46CA-8DAC-C255250D143A}" destId="{BD75013A-4525-4738-99AE-FFAE302C29D7}" srcOrd="1" destOrd="0" parTransId="{C9F3693B-5662-4495-8EED-CBFE23E26786}" sibTransId="{7968CE64-7BD8-457B-84DE-346F8B4D82E3}"/>
    <dgm:cxn modelId="{DAB94AE8-87D8-4430-88D2-B7FDFE5F824B}" type="presOf" srcId="{7AC37CE1-DF48-488E-9494-C1127EA52B66}" destId="{53906E11-B747-429B-A415-454773EB708B}" srcOrd="0" destOrd="1" presId="urn:microsoft.com/office/officeart/2005/8/layout/chevron2"/>
    <dgm:cxn modelId="{3BCFDAEF-2CF9-4E45-99B2-AE898F1F632A}" type="presOf" srcId="{F271B37F-6B5F-4471-A248-E30A271E4DCE}" destId="{A6D9928E-8DF4-4336-AABA-26110AB25C4C}" srcOrd="0" destOrd="0" presId="urn:microsoft.com/office/officeart/2005/8/layout/chevron2"/>
    <dgm:cxn modelId="{4CEC80FE-C8FA-40BD-9591-FFA081BFF9EF}" srcId="{BD75013A-4525-4738-99AE-FFAE302C29D7}" destId="{75EDAECD-7523-41D9-B3EE-3053F88E803D}" srcOrd="1" destOrd="0" parTransId="{92A64606-A239-4678-A9CC-159AAA62FB74}" sibTransId="{8825E2CC-4934-41DA-8C35-EAA1193E58C8}"/>
    <dgm:cxn modelId="{DCA492FC-504B-4B74-9D4F-CF6322F4F12B}" type="presParOf" srcId="{955ECB7F-85CD-4D65-98CD-1A41662681C3}" destId="{3F9F83B0-51FF-48AE-ABF5-6EFB7F85D2F7}" srcOrd="0" destOrd="0" presId="urn:microsoft.com/office/officeart/2005/8/layout/chevron2"/>
    <dgm:cxn modelId="{75852D31-ED5D-4B84-ACC7-1FCC6941DEAA}" type="presParOf" srcId="{3F9F83B0-51FF-48AE-ABF5-6EFB7F85D2F7}" destId="{3A8AC4EF-AEA1-4A50-B6B0-169216D94BD7}" srcOrd="0" destOrd="0" presId="urn:microsoft.com/office/officeart/2005/8/layout/chevron2"/>
    <dgm:cxn modelId="{9FFE9454-1598-45F7-BD6D-C02ADAA46905}" type="presParOf" srcId="{3F9F83B0-51FF-48AE-ABF5-6EFB7F85D2F7}" destId="{9CAB4002-BD7D-4F6E-9213-1E42800E8776}" srcOrd="1" destOrd="0" presId="urn:microsoft.com/office/officeart/2005/8/layout/chevron2"/>
    <dgm:cxn modelId="{EBA931F2-F67B-41EC-AA9C-545292C4E1E6}" type="presParOf" srcId="{955ECB7F-85CD-4D65-98CD-1A41662681C3}" destId="{D6ECD9C7-A469-48BF-804E-7CC3F4B853ED}" srcOrd="1" destOrd="0" presId="urn:microsoft.com/office/officeart/2005/8/layout/chevron2"/>
    <dgm:cxn modelId="{AD0D3E1E-D28A-44CC-AA81-9A056513E096}" type="presParOf" srcId="{955ECB7F-85CD-4D65-98CD-1A41662681C3}" destId="{A03D6F01-63E5-4157-895B-6F228398A5E7}" srcOrd="2" destOrd="0" presId="urn:microsoft.com/office/officeart/2005/8/layout/chevron2"/>
    <dgm:cxn modelId="{9F6EABB9-2447-4091-82A0-6108B5A03AC1}" type="presParOf" srcId="{A03D6F01-63E5-4157-895B-6F228398A5E7}" destId="{4F2EFFCB-0996-4E71-87C6-3187845422C6}" srcOrd="0" destOrd="0" presId="urn:microsoft.com/office/officeart/2005/8/layout/chevron2"/>
    <dgm:cxn modelId="{9A8EF598-577D-42BB-99ED-C164D0D6284E}" type="presParOf" srcId="{A03D6F01-63E5-4157-895B-6F228398A5E7}" destId="{A6D9928E-8DF4-4336-AABA-26110AB25C4C}" srcOrd="1" destOrd="0" presId="urn:microsoft.com/office/officeart/2005/8/layout/chevron2"/>
    <dgm:cxn modelId="{B59EB4A6-F533-472C-8A4B-4E31A857292D}" type="presParOf" srcId="{955ECB7F-85CD-4D65-98CD-1A41662681C3}" destId="{423781A5-DF8C-4FF8-8253-F18B86E5C426}" srcOrd="3" destOrd="0" presId="urn:microsoft.com/office/officeart/2005/8/layout/chevron2"/>
    <dgm:cxn modelId="{C3B35FC2-AF8E-4C02-8A33-AE4ED796CE2A}" type="presParOf" srcId="{955ECB7F-85CD-4D65-98CD-1A41662681C3}" destId="{FCC20BB2-7D0B-44E1-B14D-1A8373A17BCA}" srcOrd="4" destOrd="0" presId="urn:microsoft.com/office/officeart/2005/8/layout/chevron2"/>
    <dgm:cxn modelId="{BCFAEBCC-FF03-4D41-A089-72D740E96DE2}" type="presParOf" srcId="{FCC20BB2-7D0B-44E1-B14D-1A8373A17BCA}" destId="{844575B9-E96D-4656-979A-2BFF1E6E110A}" srcOrd="0" destOrd="0" presId="urn:microsoft.com/office/officeart/2005/8/layout/chevron2"/>
    <dgm:cxn modelId="{0FD0E9E7-B2F0-4D24-B7BB-4261E7E728F3}" type="presParOf" srcId="{FCC20BB2-7D0B-44E1-B14D-1A8373A17BCA}" destId="{53906E11-B747-429B-A415-454773EB708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8AE69BB-BB96-46CA-8DAC-C255250D143A}" type="doc">
      <dgm:prSet loTypeId="urn:microsoft.com/office/officeart/2005/8/layout/chevron2" loCatId="process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81DD15A-8C10-4B58-8EC7-BEEAD0EF52D4}">
      <dgm:prSet phldrT="[Text]" custT="1"/>
      <dgm:spPr/>
      <dgm:t>
        <a:bodyPr/>
        <a:lstStyle/>
        <a:p>
          <a:r>
            <a:rPr lang="en-GB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8</a:t>
          </a:r>
          <a:endParaRPr lang="en-IN" sz="24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8459C31-A08E-463F-9603-97D842E0043A}" type="parTrans" cxnId="{1F21C98A-0759-4C0D-9B56-C85987EA7E18}">
      <dgm:prSet/>
      <dgm:spPr/>
      <dgm:t>
        <a:bodyPr/>
        <a:lstStyle/>
        <a:p>
          <a:endParaRPr lang="en-IN"/>
        </a:p>
      </dgm:t>
    </dgm:pt>
    <dgm:pt modelId="{DCC39704-4CF1-4463-8F86-DAFDD6E731C0}" type="sibTrans" cxnId="{1F21C98A-0759-4C0D-9B56-C85987EA7E18}">
      <dgm:prSet/>
      <dgm:spPr/>
      <dgm:t>
        <a:bodyPr/>
        <a:lstStyle/>
        <a:p>
          <a:endParaRPr lang="en-IN"/>
        </a:p>
      </dgm:t>
    </dgm:pt>
    <dgm:pt modelId="{70CE80AB-2359-4935-899F-9F9E91BD62AB}">
      <dgm:prSet phldrT="[Text]" custT="1"/>
      <dgm:spPr/>
      <dgm:t>
        <a:bodyPr/>
        <a:lstStyle/>
        <a:p>
          <a:pPr algn="ctr"/>
          <a:r>
            <a:rPr lang="en-IN" sz="24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Model Evaluation</a:t>
          </a:r>
          <a:endParaRPr lang="en-IN" sz="2400" b="1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A8EAF71-A0A0-4BDB-AB7B-5DAD1A76DC68}" type="parTrans" cxnId="{A841DFD7-2559-4668-89AC-C52753301446}">
      <dgm:prSet/>
      <dgm:spPr/>
      <dgm:t>
        <a:bodyPr/>
        <a:lstStyle/>
        <a:p>
          <a:endParaRPr lang="en-IN"/>
        </a:p>
      </dgm:t>
    </dgm:pt>
    <dgm:pt modelId="{52264198-4502-44F0-9A18-3A6C9AD8C59E}" type="sibTrans" cxnId="{A841DFD7-2559-4668-89AC-C52753301446}">
      <dgm:prSet/>
      <dgm:spPr/>
      <dgm:t>
        <a:bodyPr/>
        <a:lstStyle/>
        <a:p>
          <a:endParaRPr lang="en-IN"/>
        </a:p>
      </dgm:t>
    </dgm:pt>
    <dgm:pt modelId="{BD75013A-4525-4738-99AE-FFAE302C29D7}">
      <dgm:prSet phldrT="[Text]" custT="1"/>
      <dgm:spPr/>
      <dgm:t>
        <a:bodyPr/>
        <a:lstStyle/>
        <a:p>
          <a:r>
            <a:rPr lang="en-GB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9</a:t>
          </a:r>
          <a:endParaRPr lang="en-IN" sz="24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9F3693B-5662-4495-8EED-CBFE23E26786}" type="parTrans" cxnId="{1C73F0E7-8E74-4898-B05A-B9F2E85E0A7C}">
      <dgm:prSet/>
      <dgm:spPr/>
      <dgm:t>
        <a:bodyPr/>
        <a:lstStyle/>
        <a:p>
          <a:endParaRPr lang="en-IN"/>
        </a:p>
      </dgm:t>
    </dgm:pt>
    <dgm:pt modelId="{7968CE64-7BD8-457B-84DE-346F8B4D82E3}" type="sibTrans" cxnId="{1C73F0E7-8E74-4898-B05A-B9F2E85E0A7C}">
      <dgm:prSet/>
      <dgm:spPr/>
      <dgm:t>
        <a:bodyPr/>
        <a:lstStyle/>
        <a:p>
          <a:endParaRPr lang="en-IN"/>
        </a:p>
      </dgm:t>
    </dgm:pt>
    <dgm:pt modelId="{F271B37F-6B5F-4471-A248-E30A271E4DCE}">
      <dgm:prSet phldrT="[Text]" custT="1"/>
      <dgm:spPr/>
      <dgm:t>
        <a:bodyPr/>
        <a:lstStyle/>
        <a:p>
          <a:pPr algn="ctr"/>
          <a:r>
            <a:rPr lang="en-IN" sz="24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Model Tuning</a:t>
          </a:r>
          <a:endParaRPr lang="en-IN" sz="2400" b="1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862A91E-70C3-4D61-9EE3-F2672B045639}" type="parTrans" cxnId="{C93A244F-A01A-435F-BF82-DE91A878525B}">
      <dgm:prSet/>
      <dgm:spPr/>
      <dgm:t>
        <a:bodyPr/>
        <a:lstStyle/>
        <a:p>
          <a:endParaRPr lang="en-IN"/>
        </a:p>
      </dgm:t>
    </dgm:pt>
    <dgm:pt modelId="{52B6B20E-3366-48E3-98C6-6E6D741680E5}" type="sibTrans" cxnId="{C93A244F-A01A-435F-BF82-DE91A878525B}">
      <dgm:prSet/>
      <dgm:spPr/>
      <dgm:t>
        <a:bodyPr/>
        <a:lstStyle/>
        <a:p>
          <a:endParaRPr lang="en-IN"/>
        </a:p>
      </dgm:t>
    </dgm:pt>
    <dgm:pt modelId="{4B7AC54A-A478-4FB4-ABAA-B0C74F731EC4}">
      <dgm:prSet phldrT="[Text]" custT="1"/>
      <dgm:spPr/>
      <dgm:t>
        <a:bodyPr/>
        <a:lstStyle/>
        <a:p>
          <a:pPr algn="l"/>
          <a:r>
            <a:rPr lang="en-GB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Fine-tune the model by adjusting hyperparameters using Grid Search  CV, Randomized search CV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CEAEEE9-F71D-412E-9EF6-84A2F82E39DF}" type="parTrans" cxnId="{DFA69C90-7B9D-4C90-8C3F-057B095EFB6C}">
      <dgm:prSet/>
      <dgm:spPr/>
      <dgm:t>
        <a:bodyPr/>
        <a:lstStyle/>
        <a:p>
          <a:endParaRPr lang="en-IN"/>
        </a:p>
      </dgm:t>
    </dgm:pt>
    <dgm:pt modelId="{6FBE1A51-3015-45F7-AC14-37794AF3CF48}" type="sibTrans" cxnId="{DFA69C90-7B9D-4C90-8C3F-057B095EFB6C}">
      <dgm:prSet/>
      <dgm:spPr/>
      <dgm:t>
        <a:bodyPr/>
        <a:lstStyle/>
        <a:p>
          <a:endParaRPr lang="en-IN"/>
        </a:p>
      </dgm:t>
    </dgm:pt>
    <dgm:pt modelId="{4974EA29-2F06-4971-9D36-397C10580F81}">
      <dgm:prSet phldrT="[Text]" custT="1"/>
      <dgm:spPr/>
      <dgm:t>
        <a:bodyPr/>
        <a:lstStyle/>
        <a:p>
          <a:r>
            <a:rPr lang="en-GB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10</a:t>
          </a:r>
          <a:endParaRPr lang="en-IN" sz="24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A6A22DB-6286-4001-A559-0D912FABBA2E}" type="parTrans" cxnId="{696D0FCF-2EFC-4B5D-A5ED-7EE6A04CD063}">
      <dgm:prSet/>
      <dgm:spPr/>
      <dgm:t>
        <a:bodyPr/>
        <a:lstStyle/>
        <a:p>
          <a:endParaRPr lang="en-IN"/>
        </a:p>
      </dgm:t>
    </dgm:pt>
    <dgm:pt modelId="{2C4F290D-C0C4-409B-82EB-310DB29515EE}" type="sibTrans" cxnId="{696D0FCF-2EFC-4B5D-A5ED-7EE6A04CD063}">
      <dgm:prSet/>
      <dgm:spPr/>
      <dgm:t>
        <a:bodyPr/>
        <a:lstStyle/>
        <a:p>
          <a:endParaRPr lang="en-IN"/>
        </a:p>
      </dgm:t>
    </dgm:pt>
    <dgm:pt modelId="{D9A86D96-8C4A-4E7F-AD1B-B421055514A4}">
      <dgm:prSet phldrT="[Text]" custT="1"/>
      <dgm:spPr/>
      <dgm:t>
        <a:bodyPr/>
        <a:lstStyle/>
        <a:p>
          <a:pPr algn="ctr"/>
          <a:r>
            <a:rPr lang="en-IN" sz="24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Model Interpretation</a:t>
          </a:r>
          <a:endParaRPr lang="en-IN" sz="24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418C251-826D-452A-B387-FF735FC0F5F0}" type="parTrans" cxnId="{01C33BC6-C0E9-4502-902F-F24F688A7368}">
      <dgm:prSet/>
      <dgm:spPr/>
      <dgm:t>
        <a:bodyPr/>
        <a:lstStyle/>
        <a:p>
          <a:endParaRPr lang="en-IN"/>
        </a:p>
      </dgm:t>
    </dgm:pt>
    <dgm:pt modelId="{6EAFE332-D3B2-4756-9BDA-15916DB741E9}" type="sibTrans" cxnId="{01C33BC6-C0E9-4502-902F-F24F688A7368}">
      <dgm:prSet/>
      <dgm:spPr/>
      <dgm:t>
        <a:bodyPr/>
        <a:lstStyle/>
        <a:p>
          <a:endParaRPr lang="en-IN"/>
        </a:p>
      </dgm:t>
    </dgm:pt>
    <dgm:pt modelId="{7AC37CE1-DF48-488E-9494-C1127EA52B66}">
      <dgm:prSet phldrT="[Text]" custT="1"/>
      <dgm:spPr/>
      <dgm:t>
        <a:bodyPr/>
        <a:lstStyle/>
        <a:p>
          <a:pPr algn="l"/>
          <a:r>
            <a:rPr lang="en-GB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Try to interpret its predictions to gain insights into the underlying patterns and decision-making process</a:t>
          </a:r>
          <a:r>
            <a:rPr lang="en-GB" sz="1800" b="0" i="0" dirty="0"/>
            <a:t>.</a:t>
          </a:r>
          <a:r>
            <a:rPr lang="en-GB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07C8EDC-4667-4425-849D-111E64CB9FB7}" type="parTrans" cxnId="{3D6E8D6C-84A6-4E1E-A587-825A9DD5C535}">
      <dgm:prSet/>
      <dgm:spPr/>
      <dgm:t>
        <a:bodyPr/>
        <a:lstStyle/>
        <a:p>
          <a:endParaRPr lang="en-IN"/>
        </a:p>
      </dgm:t>
    </dgm:pt>
    <dgm:pt modelId="{EEC163F6-633F-4F1D-8EC8-FA1299BC9A1C}" type="sibTrans" cxnId="{3D6E8D6C-84A6-4E1E-A587-825A9DD5C535}">
      <dgm:prSet/>
      <dgm:spPr/>
      <dgm:t>
        <a:bodyPr/>
        <a:lstStyle/>
        <a:p>
          <a:endParaRPr lang="en-IN"/>
        </a:p>
      </dgm:t>
    </dgm:pt>
    <dgm:pt modelId="{BDC6FE1F-9BA7-483D-AA0E-1997A9083C9D}">
      <dgm:prSet phldrT="[Text]" custT="1"/>
      <dgm:spPr/>
      <dgm:t>
        <a:bodyPr/>
        <a:lstStyle/>
        <a:p>
          <a:pPr algn="l"/>
          <a:r>
            <a:rPr lang="en-GB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Evaluate the trained model's performance on the testing dataset using suitable evaluation metrics (accuracy, precision, recall, F1-score, etc.)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72276FA-11F3-4499-B36D-8D401955B95F}" type="parTrans" cxnId="{E195B62B-7199-40D0-9C9D-9489833D05E6}">
      <dgm:prSet/>
      <dgm:spPr/>
      <dgm:t>
        <a:bodyPr/>
        <a:lstStyle/>
        <a:p>
          <a:endParaRPr lang="en-IN"/>
        </a:p>
      </dgm:t>
    </dgm:pt>
    <dgm:pt modelId="{198DEE2F-B442-4212-B60A-A2F0E77C4CE9}" type="sibTrans" cxnId="{E195B62B-7199-40D0-9C9D-9489833D05E6}">
      <dgm:prSet/>
      <dgm:spPr/>
      <dgm:t>
        <a:bodyPr/>
        <a:lstStyle/>
        <a:p>
          <a:endParaRPr lang="en-IN"/>
        </a:p>
      </dgm:t>
    </dgm:pt>
    <dgm:pt modelId="{955ECB7F-85CD-4D65-98CD-1A41662681C3}" type="pres">
      <dgm:prSet presAssocID="{78AE69BB-BB96-46CA-8DAC-C255250D143A}" presName="linearFlow" presStyleCnt="0">
        <dgm:presLayoutVars>
          <dgm:dir/>
          <dgm:animLvl val="lvl"/>
          <dgm:resizeHandles val="exact"/>
        </dgm:presLayoutVars>
      </dgm:prSet>
      <dgm:spPr/>
    </dgm:pt>
    <dgm:pt modelId="{3F9F83B0-51FF-48AE-ABF5-6EFB7F85D2F7}" type="pres">
      <dgm:prSet presAssocID="{C81DD15A-8C10-4B58-8EC7-BEEAD0EF52D4}" presName="composite" presStyleCnt="0"/>
      <dgm:spPr/>
    </dgm:pt>
    <dgm:pt modelId="{3A8AC4EF-AEA1-4A50-B6B0-169216D94BD7}" type="pres">
      <dgm:prSet presAssocID="{C81DD15A-8C10-4B58-8EC7-BEEAD0EF52D4}" presName="parentText" presStyleLbl="alignNode1" presStyleIdx="0" presStyleCnt="3" custLinFactNeighborX="0" custLinFactNeighborY="-7146">
        <dgm:presLayoutVars>
          <dgm:chMax val="1"/>
          <dgm:bulletEnabled val="1"/>
        </dgm:presLayoutVars>
      </dgm:prSet>
      <dgm:spPr/>
    </dgm:pt>
    <dgm:pt modelId="{9CAB4002-BD7D-4F6E-9213-1E42800E8776}" type="pres">
      <dgm:prSet presAssocID="{C81DD15A-8C10-4B58-8EC7-BEEAD0EF52D4}" presName="descendantText" presStyleLbl="alignAcc1" presStyleIdx="0" presStyleCnt="3" custScaleY="113795" custLinFactNeighborX="14" custLinFactNeighborY="-8345">
        <dgm:presLayoutVars>
          <dgm:bulletEnabled val="1"/>
        </dgm:presLayoutVars>
      </dgm:prSet>
      <dgm:spPr/>
    </dgm:pt>
    <dgm:pt modelId="{D6ECD9C7-A469-48BF-804E-7CC3F4B853ED}" type="pres">
      <dgm:prSet presAssocID="{DCC39704-4CF1-4463-8F86-DAFDD6E731C0}" presName="sp" presStyleCnt="0"/>
      <dgm:spPr/>
    </dgm:pt>
    <dgm:pt modelId="{A03D6F01-63E5-4157-895B-6F228398A5E7}" type="pres">
      <dgm:prSet presAssocID="{BD75013A-4525-4738-99AE-FFAE302C29D7}" presName="composite" presStyleCnt="0"/>
      <dgm:spPr/>
    </dgm:pt>
    <dgm:pt modelId="{4F2EFFCB-0996-4E71-87C6-3187845422C6}" type="pres">
      <dgm:prSet presAssocID="{BD75013A-4525-4738-99AE-FFAE302C29D7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A6D9928E-8DF4-4336-AABA-26110AB25C4C}" type="pres">
      <dgm:prSet presAssocID="{BD75013A-4525-4738-99AE-FFAE302C29D7}" presName="descendantText" presStyleLbl="alignAcc1" presStyleIdx="1" presStyleCnt="3" custScaleX="99889" custScaleY="116152">
        <dgm:presLayoutVars>
          <dgm:bulletEnabled val="1"/>
        </dgm:presLayoutVars>
      </dgm:prSet>
      <dgm:spPr/>
    </dgm:pt>
    <dgm:pt modelId="{423781A5-DF8C-4FF8-8253-F18B86E5C426}" type="pres">
      <dgm:prSet presAssocID="{7968CE64-7BD8-457B-84DE-346F8B4D82E3}" presName="sp" presStyleCnt="0"/>
      <dgm:spPr/>
    </dgm:pt>
    <dgm:pt modelId="{FCC20BB2-7D0B-44E1-B14D-1A8373A17BCA}" type="pres">
      <dgm:prSet presAssocID="{4974EA29-2F06-4971-9D36-397C10580F81}" presName="composite" presStyleCnt="0"/>
      <dgm:spPr/>
    </dgm:pt>
    <dgm:pt modelId="{844575B9-E96D-4656-979A-2BFF1E6E110A}" type="pres">
      <dgm:prSet presAssocID="{4974EA29-2F06-4971-9D36-397C10580F81}" presName="parentText" presStyleLbl="alignNode1" presStyleIdx="2" presStyleCnt="3" custLinFactNeighborX="-2959" custLinFactNeighborY="-3107">
        <dgm:presLayoutVars>
          <dgm:chMax val="1"/>
          <dgm:bulletEnabled val="1"/>
        </dgm:presLayoutVars>
      </dgm:prSet>
      <dgm:spPr/>
    </dgm:pt>
    <dgm:pt modelId="{53906E11-B747-429B-A415-454773EB708B}" type="pres">
      <dgm:prSet presAssocID="{4974EA29-2F06-4971-9D36-397C10580F81}" presName="descendantText" presStyleLbl="alignAcc1" presStyleIdx="2" presStyleCnt="3" custScaleY="111733" custLinFactNeighborX="67" custLinFactNeighborY="-2753">
        <dgm:presLayoutVars>
          <dgm:bulletEnabled val="1"/>
        </dgm:presLayoutVars>
      </dgm:prSet>
      <dgm:spPr/>
    </dgm:pt>
  </dgm:ptLst>
  <dgm:cxnLst>
    <dgm:cxn modelId="{E195B62B-7199-40D0-9C9D-9489833D05E6}" srcId="{C81DD15A-8C10-4B58-8EC7-BEEAD0EF52D4}" destId="{BDC6FE1F-9BA7-483D-AA0E-1997A9083C9D}" srcOrd="1" destOrd="0" parTransId="{B72276FA-11F3-4499-B36D-8D401955B95F}" sibTransId="{198DEE2F-B442-4212-B60A-A2F0E77C4CE9}"/>
    <dgm:cxn modelId="{3054435C-B54E-434F-88A1-36BE1A1075E8}" type="presOf" srcId="{BDC6FE1F-9BA7-483D-AA0E-1997A9083C9D}" destId="{9CAB4002-BD7D-4F6E-9213-1E42800E8776}" srcOrd="0" destOrd="1" presId="urn:microsoft.com/office/officeart/2005/8/layout/chevron2"/>
    <dgm:cxn modelId="{F832064A-523F-486E-80B7-AD422C5A2FDF}" type="presOf" srcId="{4974EA29-2F06-4971-9D36-397C10580F81}" destId="{844575B9-E96D-4656-979A-2BFF1E6E110A}" srcOrd="0" destOrd="0" presId="urn:microsoft.com/office/officeart/2005/8/layout/chevron2"/>
    <dgm:cxn modelId="{F08F0C4A-158A-407E-B71F-195D5509DC0F}" type="presOf" srcId="{C81DD15A-8C10-4B58-8EC7-BEEAD0EF52D4}" destId="{3A8AC4EF-AEA1-4A50-B6B0-169216D94BD7}" srcOrd="0" destOrd="0" presId="urn:microsoft.com/office/officeart/2005/8/layout/chevron2"/>
    <dgm:cxn modelId="{3D6E8D6C-84A6-4E1E-A587-825A9DD5C535}" srcId="{4974EA29-2F06-4971-9D36-397C10580F81}" destId="{7AC37CE1-DF48-488E-9494-C1127EA52B66}" srcOrd="1" destOrd="0" parTransId="{807C8EDC-4667-4425-849D-111E64CB9FB7}" sibTransId="{EEC163F6-633F-4F1D-8EC8-FA1299BC9A1C}"/>
    <dgm:cxn modelId="{C93A244F-A01A-435F-BF82-DE91A878525B}" srcId="{BD75013A-4525-4738-99AE-FFAE302C29D7}" destId="{F271B37F-6B5F-4471-A248-E30A271E4DCE}" srcOrd="0" destOrd="0" parTransId="{3862A91E-70C3-4D61-9EE3-F2672B045639}" sibTransId="{52B6B20E-3366-48E3-98C6-6E6D741680E5}"/>
    <dgm:cxn modelId="{F8419181-2F00-4DA8-8A20-848C0682FADB}" type="presOf" srcId="{70CE80AB-2359-4935-899F-9F9E91BD62AB}" destId="{9CAB4002-BD7D-4F6E-9213-1E42800E8776}" srcOrd="0" destOrd="0" presId="urn:microsoft.com/office/officeart/2005/8/layout/chevron2"/>
    <dgm:cxn modelId="{BB086082-1CCE-46D5-BDDB-6428AF7675A0}" type="presOf" srcId="{BD75013A-4525-4738-99AE-FFAE302C29D7}" destId="{4F2EFFCB-0996-4E71-87C6-3187845422C6}" srcOrd="0" destOrd="0" presId="urn:microsoft.com/office/officeart/2005/8/layout/chevron2"/>
    <dgm:cxn modelId="{CFAD0988-6087-4E28-AD3A-CA97EB95C7A0}" type="presOf" srcId="{78AE69BB-BB96-46CA-8DAC-C255250D143A}" destId="{955ECB7F-85CD-4D65-98CD-1A41662681C3}" srcOrd="0" destOrd="0" presId="urn:microsoft.com/office/officeart/2005/8/layout/chevron2"/>
    <dgm:cxn modelId="{1F21C98A-0759-4C0D-9B56-C85987EA7E18}" srcId="{78AE69BB-BB96-46CA-8DAC-C255250D143A}" destId="{C81DD15A-8C10-4B58-8EC7-BEEAD0EF52D4}" srcOrd="0" destOrd="0" parTransId="{C8459C31-A08E-463F-9603-97D842E0043A}" sibTransId="{DCC39704-4CF1-4463-8F86-DAFDD6E731C0}"/>
    <dgm:cxn modelId="{DFA69C90-7B9D-4C90-8C3F-057B095EFB6C}" srcId="{BD75013A-4525-4738-99AE-FFAE302C29D7}" destId="{4B7AC54A-A478-4FB4-ABAA-B0C74F731EC4}" srcOrd="1" destOrd="0" parTransId="{3CEAEEE9-F71D-412E-9EF6-84A2F82E39DF}" sibTransId="{6FBE1A51-3015-45F7-AC14-37794AF3CF48}"/>
    <dgm:cxn modelId="{01C33BC6-C0E9-4502-902F-F24F688A7368}" srcId="{4974EA29-2F06-4971-9D36-397C10580F81}" destId="{D9A86D96-8C4A-4E7F-AD1B-B421055514A4}" srcOrd="0" destOrd="0" parTransId="{3418C251-826D-452A-B387-FF735FC0F5F0}" sibTransId="{6EAFE332-D3B2-4756-9BDA-15916DB741E9}"/>
    <dgm:cxn modelId="{696D0FCF-2EFC-4B5D-A5ED-7EE6A04CD063}" srcId="{78AE69BB-BB96-46CA-8DAC-C255250D143A}" destId="{4974EA29-2F06-4971-9D36-397C10580F81}" srcOrd="2" destOrd="0" parTransId="{CA6A22DB-6286-4001-A559-0D912FABBA2E}" sibTransId="{2C4F290D-C0C4-409B-82EB-310DB29515EE}"/>
    <dgm:cxn modelId="{47B0E1CF-EDE9-4881-95C8-F3E75353795E}" type="presOf" srcId="{D9A86D96-8C4A-4E7F-AD1B-B421055514A4}" destId="{53906E11-B747-429B-A415-454773EB708B}" srcOrd="0" destOrd="0" presId="urn:microsoft.com/office/officeart/2005/8/layout/chevron2"/>
    <dgm:cxn modelId="{A841DFD7-2559-4668-89AC-C52753301446}" srcId="{C81DD15A-8C10-4B58-8EC7-BEEAD0EF52D4}" destId="{70CE80AB-2359-4935-899F-9F9E91BD62AB}" srcOrd="0" destOrd="0" parTransId="{EA8EAF71-A0A0-4BDB-AB7B-5DAD1A76DC68}" sibTransId="{52264198-4502-44F0-9A18-3A6C9AD8C59E}"/>
    <dgm:cxn modelId="{1C73F0E7-8E74-4898-B05A-B9F2E85E0A7C}" srcId="{78AE69BB-BB96-46CA-8DAC-C255250D143A}" destId="{BD75013A-4525-4738-99AE-FFAE302C29D7}" srcOrd="1" destOrd="0" parTransId="{C9F3693B-5662-4495-8EED-CBFE23E26786}" sibTransId="{7968CE64-7BD8-457B-84DE-346F8B4D82E3}"/>
    <dgm:cxn modelId="{DAB94AE8-87D8-4430-88D2-B7FDFE5F824B}" type="presOf" srcId="{7AC37CE1-DF48-488E-9494-C1127EA52B66}" destId="{53906E11-B747-429B-A415-454773EB708B}" srcOrd="0" destOrd="1" presId="urn:microsoft.com/office/officeart/2005/8/layout/chevron2"/>
    <dgm:cxn modelId="{3BCFDAEF-2CF9-4E45-99B2-AE898F1F632A}" type="presOf" srcId="{F271B37F-6B5F-4471-A248-E30A271E4DCE}" destId="{A6D9928E-8DF4-4336-AABA-26110AB25C4C}" srcOrd="0" destOrd="0" presId="urn:microsoft.com/office/officeart/2005/8/layout/chevron2"/>
    <dgm:cxn modelId="{464AE2F1-F0CF-47F2-B023-2CCAB2F80608}" type="presOf" srcId="{4B7AC54A-A478-4FB4-ABAA-B0C74F731EC4}" destId="{A6D9928E-8DF4-4336-AABA-26110AB25C4C}" srcOrd="0" destOrd="1" presId="urn:microsoft.com/office/officeart/2005/8/layout/chevron2"/>
    <dgm:cxn modelId="{DCA492FC-504B-4B74-9D4F-CF6322F4F12B}" type="presParOf" srcId="{955ECB7F-85CD-4D65-98CD-1A41662681C3}" destId="{3F9F83B0-51FF-48AE-ABF5-6EFB7F85D2F7}" srcOrd="0" destOrd="0" presId="urn:microsoft.com/office/officeart/2005/8/layout/chevron2"/>
    <dgm:cxn modelId="{75852D31-ED5D-4B84-ACC7-1FCC6941DEAA}" type="presParOf" srcId="{3F9F83B0-51FF-48AE-ABF5-6EFB7F85D2F7}" destId="{3A8AC4EF-AEA1-4A50-B6B0-169216D94BD7}" srcOrd="0" destOrd="0" presId="urn:microsoft.com/office/officeart/2005/8/layout/chevron2"/>
    <dgm:cxn modelId="{9FFE9454-1598-45F7-BD6D-C02ADAA46905}" type="presParOf" srcId="{3F9F83B0-51FF-48AE-ABF5-6EFB7F85D2F7}" destId="{9CAB4002-BD7D-4F6E-9213-1E42800E8776}" srcOrd="1" destOrd="0" presId="urn:microsoft.com/office/officeart/2005/8/layout/chevron2"/>
    <dgm:cxn modelId="{EBA931F2-F67B-41EC-AA9C-545292C4E1E6}" type="presParOf" srcId="{955ECB7F-85CD-4D65-98CD-1A41662681C3}" destId="{D6ECD9C7-A469-48BF-804E-7CC3F4B853ED}" srcOrd="1" destOrd="0" presId="urn:microsoft.com/office/officeart/2005/8/layout/chevron2"/>
    <dgm:cxn modelId="{AD0D3E1E-D28A-44CC-AA81-9A056513E096}" type="presParOf" srcId="{955ECB7F-85CD-4D65-98CD-1A41662681C3}" destId="{A03D6F01-63E5-4157-895B-6F228398A5E7}" srcOrd="2" destOrd="0" presId="urn:microsoft.com/office/officeart/2005/8/layout/chevron2"/>
    <dgm:cxn modelId="{9F6EABB9-2447-4091-82A0-6108B5A03AC1}" type="presParOf" srcId="{A03D6F01-63E5-4157-895B-6F228398A5E7}" destId="{4F2EFFCB-0996-4E71-87C6-3187845422C6}" srcOrd="0" destOrd="0" presId="urn:microsoft.com/office/officeart/2005/8/layout/chevron2"/>
    <dgm:cxn modelId="{9A8EF598-577D-42BB-99ED-C164D0D6284E}" type="presParOf" srcId="{A03D6F01-63E5-4157-895B-6F228398A5E7}" destId="{A6D9928E-8DF4-4336-AABA-26110AB25C4C}" srcOrd="1" destOrd="0" presId="urn:microsoft.com/office/officeart/2005/8/layout/chevron2"/>
    <dgm:cxn modelId="{B59EB4A6-F533-472C-8A4B-4E31A857292D}" type="presParOf" srcId="{955ECB7F-85CD-4D65-98CD-1A41662681C3}" destId="{423781A5-DF8C-4FF8-8253-F18B86E5C426}" srcOrd="3" destOrd="0" presId="urn:microsoft.com/office/officeart/2005/8/layout/chevron2"/>
    <dgm:cxn modelId="{C3B35FC2-AF8E-4C02-8A33-AE4ED796CE2A}" type="presParOf" srcId="{955ECB7F-85CD-4D65-98CD-1A41662681C3}" destId="{FCC20BB2-7D0B-44E1-B14D-1A8373A17BCA}" srcOrd="4" destOrd="0" presId="urn:microsoft.com/office/officeart/2005/8/layout/chevron2"/>
    <dgm:cxn modelId="{BCFAEBCC-FF03-4D41-A089-72D740E96DE2}" type="presParOf" srcId="{FCC20BB2-7D0B-44E1-B14D-1A8373A17BCA}" destId="{844575B9-E96D-4656-979A-2BFF1E6E110A}" srcOrd="0" destOrd="0" presId="urn:microsoft.com/office/officeart/2005/8/layout/chevron2"/>
    <dgm:cxn modelId="{0FD0E9E7-B2F0-4D24-B7BB-4261E7E728F3}" type="presParOf" srcId="{FCC20BB2-7D0B-44E1-B14D-1A8373A17BCA}" destId="{53906E11-B747-429B-A415-454773EB708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8AC4EF-AEA1-4A50-B6B0-169216D94BD7}">
      <dsp:nvSpPr>
        <dsp:cNvPr id="0" name=""/>
        <dsp:cNvSpPr/>
      </dsp:nvSpPr>
      <dsp:spPr>
        <a:xfrm rot="5400000">
          <a:off x="-194746" y="194746"/>
          <a:ext cx="1298310" cy="90881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</a:t>
          </a:r>
          <a:endParaRPr lang="en-IN" sz="2400" kern="12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1" y="454409"/>
        <a:ext cx="908817" cy="389493"/>
      </dsp:txXfrm>
    </dsp:sp>
    <dsp:sp modelId="{9CAB4002-BD7D-4F6E-9213-1E42800E8776}">
      <dsp:nvSpPr>
        <dsp:cNvPr id="0" name=""/>
        <dsp:cNvSpPr/>
      </dsp:nvSpPr>
      <dsp:spPr>
        <a:xfrm rot="5400000">
          <a:off x="4144502" y="-3233545"/>
          <a:ext cx="843902" cy="731527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400" b="1" kern="1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Define The Problem</a:t>
          </a:r>
          <a:endParaRPr lang="en-IN" sz="2400" b="1" kern="12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Goal of your project &amp; What are you try to predict or Classify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08817" y="43336"/>
        <a:ext cx="7274076" cy="761510"/>
      </dsp:txXfrm>
    </dsp:sp>
    <dsp:sp modelId="{4F2EFFCB-0996-4E71-87C6-3187845422C6}">
      <dsp:nvSpPr>
        <dsp:cNvPr id="0" name=""/>
        <dsp:cNvSpPr/>
      </dsp:nvSpPr>
      <dsp:spPr>
        <a:xfrm rot="5400000">
          <a:off x="-194746" y="1296604"/>
          <a:ext cx="1298310" cy="90881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2</a:t>
          </a:r>
          <a:endParaRPr lang="en-IN" sz="2400" kern="12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1" y="1556267"/>
        <a:ext cx="908817" cy="389493"/>
      </dsp:txXfrm>
    </dsp:sp>
    <dsp:sp modelId="{A6D9928E-8DF4-4336-AABA-26110AB25C4C}">
      <dsp:nvSpPr>
        <dsp:cNvPr id="0" name=""/>
        <dsp:cNvSpPr/>
      </dsp:nvSpPr>
      <dsp:spPr>
        <a:xfrm rot="5400000">
          <a:off x="4144502" y="-2133827"/>
          <a:ext cx="843902" cy="731527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400" b="1" kern="1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Gather &amp; Prepare Data</a:t>
          </a:r>
          <a:endParaRPr lang="en-IN" sz="2400" b="1" kern="12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Gather Relevant Data &amp; Clean the data – Handling missing values, Remove duplicates &amp; Outliers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08817" y="1143054"/>
        <a:ext cx="7274076" cy="761510"/>
      </dsp:txXfrm>
    </dsp:sp>
    <dsp:sp modelId="{844575B9-E96D-4656-979A-2BFF1E6E110A}">
      <dsp:nvSpPr>
        <dsp:cNvPr id="0" name=""/>
        <dsp:cNvSpPr/>
      </dsp:nvSpPr>
      <dsp:spPr>
        <a:xfrm rot="5400000">
          <a:off x="-194746" y="2396321"/>
          <a:ext cx="1298310" cy="90881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3</a:t>
          </a:r>
          <a:endParaRPr lang="en-IN" sz="2400" kern="12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1" y="2655984"/>
        <a:ext cx="908817" cy="389493"/>
      </dsp:txXfrm>
    </dsp:sp>
    <dsp:sp modelId="{53906E11-B747-429B-A415-454773EB708B}">
      <dsp:nvSpPr>
        <dsp:cNvPr id="0" name=""/>
        <dsp:cNvSpPr/>
      </dsp:nvSpPr>
      <dsp:spPr>
        <a:xfrm rot="5400000">
          <a:off x="4144502" y="-1057342"/>
          <a:ext cx="843902" cy="731527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1" i="0" kern="1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Exploratory Data Analysis (EDA)</a:t>
          </a:r>
          <a:endParaRPr lang="en-IN" sz="2400" kern="12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Analyse the data to gain insights into its distribution, relationships, and patterns.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08817" y="2219539"/>
        <a:ext cx="7274076" cy="7615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8AC4EF-AEA1-4A50-B6B0-169216D94BD7}">
      <dsp:nvSpPr>
        <dsp:cNvPr id="0" name=""/>
        <dsp:cNvSpPr/>
      </dsp:nvSpPr>
      <dsp:spPr>
        <a:xfrm rot="5400000">
          <a:off x="-169727" y="168528"/>
          <a:ext cx="1123523" cy="78646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</a:t>
          </a:r>
          <a:endParaRPr lang="en-IN" sz="2400" kern="12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-1198" y="393232"/>
        <a:ext cx="786466" cy="337057"/>
      </dsp:txXfrm>
    </dsp:sp>
    <dsp:sp modelId="{9CAB4002-BD7D-4F6E-9213-1E42800E8776}">
      <dsp:nvSpPr>
        <dsp:cNvPr id="0" name=""/>
        <dsp:cNvSpPr/>
      </dsp:nvSpPr>
      <dsp:spPr>
        <a:xfrm rot="5400000">
          <a:off x="4483876" y="-3695995"/>
          <a:ext cx="730674" cy="812789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400" b="1" kern="1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 Splitting</a:t>
          </a:r>
          <a:endParaRPr lang="en-IN" sz="2400" b="1" kern="12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Define X, Y variable. </a:t>
          </a:r>
          <a:r>
            <a:rPr lang="en-GB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Divide the dataset into training, validation, and testing sets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85268" y="38282"/>
        <a:ext cx="8092223" cy="659336"/>
      </dsp:txXfrm>
    </dsp:sp>
    <dsp:sp modelId="{4F2EFFCB-0996-4E71-87C6-3187845422C6}">
      <dsp:nvSpPr>
        <dsp:cNvPr id="0" name=""/>
        <dsp:cNvSpPr/>
      </dsp:nvSpPr>
      <dsp:spPr>
        <a:xfrm rot="5400000">
          <a:off x="-169727" y="1151751"/>
          <a:ext cx="1123523" cy="78646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6</a:t>
          </a:r>
          <a:endParaRPr lang="en-IN" sz="2400" kern="12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-1198" y="1376455"/>
        <a:ext cx="786466" cy="337057"/>
      </dsp:txXfrm>
    </dsp:sp>
    <dsp:sp modelId="{A6D9928E-8DF4-4336-AABA-26110AB25C4C}">
      <dsp:nvSpPr>
        <dsp:cNvPr id="0" name=""/>
        <dsp:cNvSpPr/>
      </dsp:nvSpPr>
      <dsp:spPr>
        <a:xfrm rot="5400000">
          <a:off x="4428650" y="-2715577"/>
          <a:ext cx="841126" cy="812789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Model Selection</a:t>
          </a:r>
          <a:endParaRPr lang="en-IN" sz="2400" b="1" kern="12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Choose an appropriate machine learning algorithm or model architecture based on the nature of the problem(Regression/ Classification)</a:t>
          </a:r>
          <a:endParaRPr lang="en-IN" sz="1800" b="1" kern="12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85267" y="968866"/>
        <a:ext cx="8086832" cy="759006"/>
      </dsp:txXfrm>
    </dsp:sp>
    <dsp:sp modelId="{844575B9-E96D-4656-979A-2BFF1E6E110A}">
      <dsp:nvSpPr>
        <dsp:cNvPr id="0" name=""/>
        <dsp:cNvSpPr/>
      </dsp:nvSpPr>
      <dsp:spPr>
        <a:xfrm rot="5400000">
          <a:off x="-169727" y="2076943"/>
          <a:ext cx="1123523" cy="78646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7</a:t>
          </a:r>
          <a:endParaRPr lang="en-IN" sz="2400" kern="12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-1198" y="2301647"/>
        <a:ext cx="786466" cy="337057"/>
      </dsp:txXfrm>
    </dsp:sp>
    <dsp:sp modelId="{53906E11-B747-429B-A415-454773EB708B}">
      <dsp:nvSpPr>
        <dsp:cNvPr id="0" name=""/>
        <dsp:cNvSpPr/>
      </dsp:nvSpPr>
      <dsp:spPr>
        <a:xfrm rot="5400000">
          <a:off x="4495165" y="-1732206"/>
          <a:ext cx="708096" cy="81326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Model Training</a:t>
          </a:r>
          <a:endParaRPr lang="en-IN" sz="2400" kern="12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Train the selected model on the training dataset using appropriate algorithm.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82869" y="2014656"/>
        <a:ext cx="8098122" cy="6389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8AC4EF-AEA1-4A50-B6B0-169216D94BD7}">
      <dsp:nvSpPr>
        <dsp:cNvPr id="0" name=""/>
        <dsp:cNvSpPr/>
      </dsp:nvSpPr>
      <dsp:spPr>
        <a:xfrm rot="5400000">
          <a:off x="-163421" y="163421"/>
          <a:ext cx="1089477" cy="76263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8</a:t>
          </a:r>
          <a:endParaRPr lang="en-IN" sz="2400" kern="12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2" y="381316"/>
        <a:ext cx="762633" cy="326844"/>
      </dsp:txXfrm>
    </dsp:sp>
    <dsp:sp modelId="{9CAB4002-BD7D-4F6E-9213-1E42800E8776}">
      <dsp:nvSpPr>
        <dsp:cNvPr id="0" name=""/>
        <dsp:cNvSpPr/>
      </dsp:nvSpPr>
      <dsp:spPr>
        <a:xfrm rot="5400000">
          <a:off x="4435358" y="-3672724"/>
          <a:ext cx="806274" cy="815172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Model Evaluation</a:t>
          </a:r>
          <a:endParaRPr lang="en-IN" sz="2400" b="1" kern="12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Evaluate the trained model's performance on the testing dataset using suitable evaluation metrics (accuracy, precision, recall, F1-score, etc.)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62634" y="39359"/>
        <a:ext cx="8112365" cy="727556"/>
      </dsp:txXfrm>
    </dsp:sp>
    <dsp:sp modelId="{4F2EFFCB-0996-4E71-87C6-3187845422C6}">
      <dsp:nvSpPr>
        <dsp:cNvPr id="0" name=""/>
        <dsp:cNvSpPr/>
      </dsp:nvSpPr>
      <dsp:spPr>
        <a:xfrm rot="5400000">
          <a:off x="-163421" y="1168217"/>
          <a:ext cx="1089477" cy="76263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9</a:t>
          </a:r>
          <a:endParaRPr lang="en-IN" sz="2400" kern="12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2" y="1386112"/>
        <a:ext cx="762633" cy="326844"/>
      </dsp:txXfrm>
    </dsp:sp>
    <dsp:sp modelId="{A6D9928E-8DF4-4336-AABA-26110AB25C4C}">
      <dsp:nvSpPr>
        <dsp:cNvPr id="0" name=""/>
        <dsp:cNvSpPr/>
      </dsp:nvSpPr>
      <dsp:spPr>
        <a:xfrm rot="5400000">
          <a:off x="4427224" y="-2712461"/>
          <a:ext cx="822542" cy="814267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Model Tuning</a:t>
          </a:r>
          <a:endParaRPr lang="en-IN" sz="2400" b="1" kern="12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Fine-tune the model by adjusting hyperparameters using Grid Search  CV, Randomized search CV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67158" y="987758"/>
        <a:ext cx="8102522" cy="742236"/>
      </dsp:txXfrm>
    </dsp:sp>
    <dsp:sp modelId="{844575B9-E96D-4656-979A-2BFF1E6E110A}">
      <dsp:nvSpPr>
        <dsp:cNvPr id="0" name=""/>
        <dsp:cNvSpPr/>
      </dsp:nvSpPr>
      <dsp:spPr>
        <a:xfrm rot="5400000">
          <a:off x="-163421" y="2073067"/>
          <a:ext cx="1089477" cy="76263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10</a:t>
          </a:r>
          <a:endParaRPr lang="en-IN" sz="2400" kern="1200" dirty="0">
            <a:solidFill>
              <a:schemeClr val="tx1">
                <a:lumMod val="75000"/>
                <a:lumOff val="2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2" y="2290962"/>
        <a:ext cx="762633" cy="326844"/>
      </dsp:txXfrm>
    </dsp:sp>
    <dsp:sp modelId="{53906E11-B747-429B-A415-454773EB708B}">
      <dsp:nvSpPr>
        <dsp:cNvPr id="0" name=""/>
        <dsp:cNvSpPr/>
      </dsp:nvSpPr>
      <dsp:spPr>
        <a:xfrm rot="5400000">
          <a:off x="4442871" y="-1797781"/>
          <a:ext cx="791248" cy="815172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Model Interpretation</a:t>
          </a:r>
          <a:endParaRPr lang="en-IN" sz="2400" kern="1200" dirty="0">
            <a:solidFill>
              <a:schemeClr val="tx1">
                <a:lumMod val="85000"/>
                <a:lumOff val="15000"/>
              </a:schemeClr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Try to interpret its predictions to gain insights into the underlying patterns and decision-making process</a:t>
          </a:r>
          <a:r>
            <a:rPr lang="en-GB" sz="1800" b="0" i="0" kern="1200" dirty="0"/>
            <a:t>.</a:t>
          </a:r>
          <a:r>
            <a:rPr lang="en-GB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62633" y="1921083"/>
        <a:ext cx="8113098" cy="7139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alphaModFix amt="2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1F61D-A333-4C57-849A-9E74B56956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endParaRPr lang="en-IN" dirty="0">
              <a:solidFill>
                <a:schemeClr val="tx1">
                  <a:lumMod val="95000"/>
                  <a:lumOff val="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0CE5DE-B90B-4587-8C33-284A98DCCC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28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-</a:t>
            </a:r>
            <a:r>
              <a:rPr lang="en-GB" sz="3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Vipul Purohit</a:t>
            </a:r>
            <a:endParaRPr lang="en-IN" sz="36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B57D8-52B1-459E-A91F-C2E4A067F426}"/>
              </a:ext>
            </a:extLst>
          </p:cNvPr>
          <p:cNvSpPr/>
          <p:nvPr/>
        </p:nvSpPr>
        <p:spPr>
          <a:xfrm>
            <a:off x="1021976" y="1527371"/>
            <a:ext cx="8767484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accent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3000" endA="300" endPos="35500" dir="5400000" sy="-90000" algn="bl" rotWithShape="0"/>
                </a:effectLst>
                <a:latin typeface="Bell MT" panose="02020503060305020303" pitchFamily="18" charset="0"/>
              </a:rPr>
              <a:t>Sleep- Disorder Prediction Based on Symptoms</a:t>
            </a:r>
            <a:endParaRPr lang="en-IN" sz="5400" b="0" cap="none" spc="0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chemeClr val="accent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31955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F2D4A-105F-4283-B50E-6971F5003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675" y="354104"/>
            <a:ext cx="8596668" cy="1007036"/>
          </a:xfrm>
        </p:spPr>
        <p:txBody>
          <a:bodyPr>
            <a:noAutofit/>
          </a:bodyPr>
          <a:lstStyle/>
          <a:p>
            <a:pPr algn="ctr"/>
            <a:r>
              <a:rPr lang="en-GB" sz="32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Heatmap Correlation- To check relation with Target Variable</a:t>
            </a:r>
            <a:endParaRPr lang="en-IN" sz="32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9C0A222-5293-4D52-A2A5-EB2CACFD7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688" y="1777999"/>
            <a:ext cx="5548972" cy="4344758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691835-828A-4FA1-BEF7-2138F8320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458" y="1777999"/>
            <a:ext cx="5548972" cy="4344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737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BAC28-B07D-4409-A4B7-DE39252C2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5788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Evaluation Matrix Table</a:t>
            </a:r>
            <a:endParaRPr lang="en-IN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FBAEFD7-0134-4DD0-B6E3-FB5E318510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0416515"/>
              </p:ext>
            </p:extLst>
          </p:nvPr>
        </p:nvGraphicFramePr>
        <p:xfrm>
          <a:off x="677334" y="1545199"/>
          <a:ext cx="8596312" cy="451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156">
                  <a:extLst>
                    <a:ext uri="{9D8B030D-6E8A-4147-A177-3AD203B41FA5}">
                      <a16:colId xmlns:a16="http://schemas.microsoft.com/office/drawing/2014/main" val="3593991934"/>
                    </a:ext>
                  </a:extLst>
                </a:gridCol>
                <a:gridCol w="4298156">
                  <a:extLst>
                    <a:ext uri="{9D8B030D-6E8A-4147-A177-3AD203B41FA5}">
                      <a16:colId xmlns:a16="http://schemas.microsoft.com/office/drawing/2014/main" val="24628191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ALGORITHMS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ACCURACY 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3630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 (Tuned with Grid search CV)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94.61%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3319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Support vector Machine (Tuned with Grid search CV)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93.46%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8299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Logistic Regression(Tuned with Grid search CV)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92.50%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4924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IN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ecision</a:t>
                      </a: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Tree Classifier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92.00%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0524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Support Vector Machine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92.00%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6991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Logistic Regression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91.00%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98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Gradient Boosting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90.66%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8958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Xtreme Gradient Boosting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90.66%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6882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 Classifier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88.00%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4248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0184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7B6C1-8F8E-483A-A602-41D50F380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F003E-D947-410E-A89E-5385C02FE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By leveraging machine learning techniques to predict sleep disorders based on reported symptoms, from this project </a:t>
            </a:r>
            <a:r>
              <a:rPr lang="en-GB" sz="20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achieved a high accuracy rate of 94.61% for the Random Forest algorithm after optimizing parameters using Grid search CV</a:t>
            </a:r>
            <a:r>
              <a:rPr lang="en-GB" sz="2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which aims to assist healthcare professionals in early identification and intervention, ultimately improving the management and treatment of sleep-related conditions.</a:t>
            </a:r>
            <a:endParaRPr lang="en-IN" sz="20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947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A9747-993A-4259-971D-7F3B1023E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THANK YOU.</a:t>
            </a:r>
            <a:endParaRPr lang="en-IN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457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EA39C-BB7D-4552-BF89-FBDBD2D8D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</a:t>
            </a:r>
            <a:endParaRPr lang="en-IN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A007D-9D2F-491B-A010-861B4D393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chemeClr val="bg2">
                    <a:lumMod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Description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chemeClr val="bg2">
                    <a:lumMod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Project Key Points</a:t>
            </a:r>
          </a:p>
          <a:p>
            <a:pPr marL="0" indent="0">
              <a:buNone/>
            </a:pPr>
            <a:r>
              <a:rPr lang="en-GB" sz="2000" dirty="0">
                <a:solidFill>
                  <a:schemeClr val="bg2">
                    <a:lumMod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-Problem Statement</a:t>
            </a:r>
          </a:p>
          <a:p>
            <a:pPr marL="0" indent="0">
              <a:buNone/>
            </a:pPr>
            <a:r>
              <a:rPr lang="en-GB" sz="2000" dirty="0">
                <a:solidFill>
                  <a:schemeClr val="bg2">
                    <a:lumMod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-Objective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chemeClr val="bg2">
                    <a:lumMod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Model Building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chemeClr val="bg2">
                    <a:lumMod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Evaluation Matrix Table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chemeClr val="bg2">
                    <a:lumMod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523176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574BD-55EB-48E7-9F57-11E2B075F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IN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C579B-BA33-4A7D-BF7C-49DB0B6E5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Sleep disorders affect a significant portion of the population worldwide, impacting overall health, productivity, and quality of life. Early detection and intervention are crucial for managing these disorders effectively. Machine learning (ML) algorithms offer a promising approach to predict sleep disorders based on various data sources, including physiological signals, sleep patterns, and lifestyle factors.</a:t>
            </a:r>
            <a:endParaRPr lang="en-IN" sz="2000" dirty="0">
              <a:solidFill>
                <a:schemeClr val="tx1">
                  <a:lumMod val="85000"/>
                  <a:lumOff val="1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746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1C479-989F-46E0-BB01-436BBDC3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E9F85-CA9F-4934-98EF-F7EA6245C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1"/>
            <a:ext cx="8596668" cy="41109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Problem Statement </a:t>
            </a:r>
            <a:r>
              <a:rPr lang="en-GB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Developing a machine learning model to predict sleep disorders based on physiological and behavioural data, aiming to assist in early detection and intervention for better sleep health outcomes</a:t>
            </a:r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2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Objective:</a:t>
            </a:r>
          </a:p>
          <a:p>
            <a:pPr marL="0" indent="0">
              <a:buNone/>
            </a:pPr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Objective of this project is to develop a machine learning model capable of accurately predicting sleep disorders based on relevant physiological and behavioural data, aiming to improve early detection and intervention for individuals at risk.</a:t>
            </a:r>
            <a:endParaRPr lang="en-IN" sz="2000" u="sng" dirty="0">
              <a:solidFill>
                <a:schemeClr val="tx1">
                  <a:lumMod val="85000"/>
                  <a:lumOff val="1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98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14739-C9C8-4FA0-9AC9-340C8F222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MODEL BUILDING</a:t>
            </a:r>
            <a:endParaRPr lang="en-IN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ED9D1BC-329F-48CE-8214-CFC175E59B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1137844"/>
              </p:ext>
            </p:extLst>
          </p:nvPr>
        </p:nvGraphicFramePr>
        <p:xfrm>
          <a:off x="1049912" y="1560045"/>
          <a:ext cx="8224090" cy="35020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3E105306-52FF-4042-A4B3-6CC6CA807E63}"/>
              </a:ext>
            </a:extLst>
          </p:cNvPr>
          <p:cNvGrpSpPr/>
          <p:nvPr/>
        </p:nvGrpSpPr>
        <p:grpSpPr>
          <a:xfrm>
            <a:off x="1049912" y="4809716"/>
            <a:ext cx="909706" cy="1299579"/>
            <a:chOff x="1" y="2202015"/>
            <a:chExt cx="909706" cy="1299579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" name="Arrow: Chevron 5">
              <a:extLst>
                <a:ext uri="{FF2B5EF4-FFF2-40B4-BE49-F238E27FC236}">
                  <a16:creationId xmlns:a16="http://schemas.microsoft.com/office/drawing/2014/main" id="{88BF75DE-59E2-46E2-A6FF-3D9A6EBC1BA6}"/>
                </a:ext>
              </a:extLst>
            </p:cNvPr>
            <p:cNvSpPr/>
            <p:nvPr/>
          </p:nvSpPr>
          <p:spPr>
            <a:xfrm rot="5400000">
              <a:off x="-194936" y="2396952"/>
              <a:ext cx="1299579" cy="909705"/>
            </a:xfrm>
            <a:prstGeom prst="chevron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Arrow: Chevron 4">
              <a:extLst>
                <a:ext uri="{FF2B5EF4-FFF2-40B4-BE49-F238E27FC236}">
                  <a16:creationId xmlns:a16="http://schemas.microsoft.com/office/drawing/2014/main" id="{25FF8684-C1A4-4FDF-B0C2-14952A694A7E}"/>
                </a:ext>
              </a:extLst>
            </p:cNvPr>
            <p:cNvSpPr txBox="1"/>
            <p:nvPr/>
          </p:nvSpPr>
          <p:spPr>
            <a:xfrm>
              <a:off x="2" y="2656868"/>
              <a:ext cx="909705" cy="38987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400" kern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en-IN" sz="2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5903E46-002E-4616-949D-CD1C9032B59A}"/>
              </a:ext>
            </a:extLst>
          </p:cNvPr>
          <p:cNvGrpSpPr/>
          <p:nvPr/>
        </p:nvGrpSpPr>
        <p:grpSpPr>
          <a:xfrm>
            <a:off x="1964100" y="4809716"/>
            <a:ext cx="7314384" cy="844726"/>
            <a:chOff x="909705" y="2202016"/>
            <a:chExt cx="7314384" cy="844726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9" name="Rectangle: Top Corners Rounded 8">
              <a:extLst>
                <a:ext uri="{FF2B5EF4-FFF2-40B4-BE49-F238E27FC236}">
                  <a16:creationId xmlns:a16="http://schemas.microsoft.com/office/drawing/2014/main" id="{F7123E8D-24D3-4408-888D-1A625618A924}"/>
                </a:ext>
              </a:extLst>
            </p:cNvPr>
            <p:cNvSpPr/>
            <p:nvPr/>
          </p:nvSpPr>
          <p:spPr>
            <a:xfrm rot="5400000">
              <a:off x="4144534" y="-1032813"/>
              <a:ext cx="844726" cy="7314384"/>
            </a:xfrm>
            <a:prstGeom prst="round2SameRect">
              <a:avLst/>
            </a:prstGeom>
            <a:sp3d extrusionH="190500" prstMaterial="dkEdge">
              <a:bevelT w="135400" h="16350" prst="relaxedInset"/>
              <a:contourClr>
                <a:schemeClr val="bg1"/>
              </a:contourClr>
            </a:sp3d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Rectangle: Top Corners Rounded 4">
              <a:extLst>
                <a:ext uri="{FF2B5EF4-FFF2-40B4-BE49-F238E27FC236}">
                  <a16:creationId xmlns:a16="http://schemas.microsoft.com/office/drawing/2014/main" id="{C8FE0825-0383-4B44-81AB-E14A70683F15}"/>
                </a:ext>
              </a:extLst>
            </p:cNvPr>
            <p:cNvSpPr txBox="1"/>
            <p:nvPr/>
          </p:nvSpPr>
          <p:spPr>
            <a:xfrm>
              <a:off x="909705" y="2243252"/>
              <a:ext cx="7273148" cy="76225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7800" tIns="15875" rIns="15875" bIns="15875" numCol="1" spcCol="1270" anchor="ctr" anchorCtr="0">
              <a:noAutofit/>
            </a:bodyPr>
            <a:lstStyle/>
            <a:p>
              <a:pPr marL="228600" lvl="1" indent="-22860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2400" b="1" kern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Feature Scaling</a:t>
              </a:r>
              <a:endParaRPr lang="en-IN" sz="24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28600" lvl="1" indent="-228600" algn="l" defTabSz="1111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Normalization/ Standardization the data &amp; Transform Distribution of data</a:t>
              </a:r>
              <a:endParaRPr lang="en-IN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5719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3">
            <a:extLst>
              <a:ext uri="{FF2B5EF4-FFF2-40B4-BE49-F238E27FC236}">
                <a16:creationId xmlns:a16="http://schemas.microsoft.com/office/drawing/2014/main" id="{BB09E6C5-1F26-4D47-97F5-F9BFCD7DED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1747967"/>
              </p:ext>
            </p:extLst>
          </p:nvPr>
        </p:nvGraphicFramePr>
        <p:xfrm>
          <a:off x="471686" y="394448"/>
          <a:ext cx="8914359" cy="3034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Content Placeholder 3">
            <a:extLst>
              <a:ext uri="{FF2B5EF4-FFF2-40B4-BE49-F238E27FC236}">
                <a16:creationId xmlns:a16="http://schemas.microsoft.com/office/drawing/2014/main" id="{77C92D9D-29CA-4DA5-AF08-94D48081310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6957407"/>
              </p:ext>
            </p:extLst>
          </p:nvPr>
        </p:nvGraphicFramePr>
        <p:xfrm>
          <a:off x="471687" y="3267635"/>
          <a:ext cx="8914358" cy="3034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863172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BAB6E-3EE0-4687-AFE3-03B6F1FFD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727" y="702063"/>
            <a:ext cx="3854528" cy="639233"/>
          </a:xfrm>
        </p:spPr>
        <p:txBody>
          <a:bodyPr>
            <a:noAutofit/>
          </a:bodyPr>
          <a:lstStyle/>
          <a:p>
            <a:pPr algn="ctr"/>
            <a:r>
              <a:rPr lang="en-GB" sz="36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  PREPROCESSING</a:t>
            </a:r>
            <a:endParaRPr lang="en-IN" sz="36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55664-4CFB-4347-88E0-DF0F2D2613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0839" y="891442"/>
            <a:ext cx="6225786" cy="6248947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To Check Null Value &amp; Duplicates in Dataset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6AB40B-4E6E-4E47-B6EF-DA201613E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6311" y="1499598"/>
            <a:ext cx="3854528" cy="1768037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 Preprocessing consist of Data Cleaning-Handling Missing Values, Removing duplicates, Detection  &amp; Removing Outliers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48993D-A032-4D03-A546-A0788C23A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0839" y="1846216"/>
            <a:ext cx="5530873" cy="31594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B3F141-1592-4CC0-BE66-18C68D2B3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11" y="5220444"/>
            <a:ext cx="9385402" cy="120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770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7362C-AC76-4E01-A944-6DE8681ED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675" y="219636"/>
            <a:ext cx="8596668" cy="614082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endParaRPr lang="en-IN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DAD4E5-5C82-45F1-9BFE-EC48EFD873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177" y="1633090"/>
            <a:ext cx="5060811" cy="3627434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97EC781-8EA3-4627-A510-44DA39D19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063" y="1633090"/>
            <a:ext cx="5060811" cy="362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055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5ADB8-C51D-4AAF-9045-2B32184C1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8212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Scaling</a:t>
            </a:r>
            <a:br>
              <a:rPr lang="en-GB" sz="24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sz="24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20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Standardization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scaling is a data pre-processing technique used in statistics and machine learning to transform numerical features by subtracting the mean and dividing by the standard deviation where mean = 0 &amp; Standard Deviation = 1</a:t>
            </a:r>
            <a:endParaRPr lang="en-IN" sz="2200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2E9DA32-C71F-453C-9820-E96B4AB0B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4946" y="2985560"/>
            <a:ext cx="7420467" cy="3585569"/>
          </a:xfrm>
        </p:spPr>
      </p:pic>
    </p:spTree>
    <p:extLst>
      <p:ext uri="{BB962C8B-B14F-4D97-AF65-F5344CB8AC3E}">
        <p14:creationId xmlns:p14="http://schemas.microsoft.com/office/powerpoint/2010/main" val="241680973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921</TotalTime>
  <Words>575</Words>
  <Application>Microsoft Office PowerPoint</Application>
  <PresentationFormat>Widescreen</PresentationFormat>
  <Paragraphs>78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Bell MT</vt:lpstr>
      <vt:lpstr>Cambria</vt:lpstr>
      <vt:lpstr>Segoe UI Semibold</vt:lpstr>
      <vt:lpstr>Times New Roman</vt:lpstr>
      <vt:lpstr>Trebuchet MS</vt:lpstr>
      <vt:lpstr>Wingdings</vt:lpstr>
      <vt:lpstr>Wingdings 3</vt:lpstr>
      <vt:lpstr>Facet</vt:lpstr>
      <vt:lpstr>PowerPoint Presentation</vt:lpstr>
      <vt:lpstr>TABLE OF CONTENT</vt:lpstr>
      <vt:lpstr>DESCRIPTION</vt:lpstr>
      <vt:lpstr>PROJECT KEY POINTS</vt:lpstr>
      <vt:lpstr>        MODEL BUILDING</vt:lpstr>
      <vt:lpstr>PowerPoint Presentation</vt:lpstr>
      <vt:lpstr>DATA  PREPROCESSING</vt:lpstr>
      <vt:lpstr>Data Visualization</vt:lpstr>
      <vt:lpstr>Feature Scaling  Standardization scaling is a data pre-processing technique used in statistics and machine learning to transform numerical features by subtracting the mean and dividing by the standard deviation where mean = 0 &amp; Standard Deviation = 1</vt:lpstr>
      <vt:lpstr>Heatmap Correlation- To check relation with Target Variable</vt:lpstr>
      <vt:lpstr>Evaluation Matrix Table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PRICE SEGMENTATION</dc:title>
  <dc:creator>Vipul</dc:creator>
  <cp:lastModifiedBy>Vipul</cp:lastModifiedBy>
  <cp:revision>40</cp:revision>
  <dcterms:created xsi:type="dcterms:W3CDTF">2023-08-25T07:33:33Z</dcterms:created>
  <dcterms:modified xsi:type="dcterms:W3CDTF">2024-02-23T12:18:20Z</dcterms:modified>
</cp:coreProperties>
</file>

<file path=docProps/thumbnail.jpeg>
</file>